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4"/>
    <p:sldMasterId id="2147483849" r:id="rId5"/>
    <p:sldMasterId id="2147483854" r:id="rId6"/>
  </p:sldMasterIdLst>
  <p:notesMasterIdLst>
    <p:notesMasterId r:id="rId52"/>
  </p:notesMasterIdLst>
  <p:handoutMasterIdLst>
    <p:handoutMasterId r:id="rId53"/>
  </p:handoutMasterIdLst>
  <p:sldIdLst>
    <p:sldId id="295" r:id="rId7"/>
    <p:sldId id="409" r:id="rId8"/>
    <p:sldId id="357" r:id="rId9"/>
    <p:sldId id="358" r:id="rId10"/>
    <p:sldId id="365" r:id="rId11"/>
    <p:sldId id="382" r:id="rId12"/>
    <p:sldId id="383" r:id="rId13"/>
    <p:sldId id="351" r:id="rId14"/>
    <p:sldId id="350" r:id="rId15"/>
    <p:sldId id="377" r:id="rId16"/>
    <p:sldId id="283" r:id="rId17"/>
    <p:sldId id="388" r:id="rId18"/>
    <p:sldId id="408" r:id="rId19"/>
    <p:sldId id="392" r:id="rId20"/>
    <p:sldId id="390" r:id="rId21"/>
    <p:sldId id="429" r:id="rId22"/>
    <p:sldId id="391" r:id="rId23"/>
    <p:sldId id="393" r:id="rId24"/>
    <p:sldId id="394" r:id="rId25"/>
    <p:sldId id="384" r:id="rId26"/>
    <p:sldId id="421" r:id="rId27"/>
    <p:sldId id="422" r:id="rId28"/>
    <p:sldId id="416" r:id="rId29"/>
    <p:sldId id="415" r:id="rId30"/>
    <p:sldId id="418" r:id="rId31"/>
    <p:sldId id="419" r:id="rId32"/>
    <p:sldId id="420" r:id="rId33"/>
    <p:sldId id="402" r:id="rId34"/>
    <p:sldId id="403" r:id="rId35"/>
    <p:sldId id="404" r:id="rId36"/>
    <p:sldId id="405" r:id="rId37"/>
    <p:sldId id="407" r:id="rId38"/>
    <p:sldId id="425" r:id="rId39"/>
    <p:sldId id="426" r:id="rId40"/>
    <p:sldId id="427" r:id="rId41"/>
    <p:sldId id="428" r:id="rId42"/>
    <p:sldId id="389" r:id="rId43"/>
    <p:sldId id="354" r:id="rId44"/>
    <p:sldId id="385" r:id="rId45"/>
    <p:sldId id="356" r:id="rId46"/>
    <p:sldId id="362" r:id="rId47"/>
    <p:sldId id="424" r:id="rId48"/>
    <p:sldId id="423" r:id="rId49"/>
    <p:sldId id="343" r:id="rId50"/>
    <p:sldId id="28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DA0EE8-D7D9-511A-0E89-4F9A9CC13626}" name="Flores, Stephanie" initials="FS" userId="S::sflores@copperpoint.com::a449d585-21eb-4d5d-9e50-90f113e521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0000"/>
    <a:srgbClr val="66839A"/>
    <a:srgbClr val="3D3935"/>
    <a:srgbClr val="91CBC9"/>
    <a:srgbClr val="3C393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16C86-933A-4E39-8A72-BD5899E21F21}" v="75" dt="2024-07-23T21:48:52.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1" autoAdjust="0"/>
    <p:restoredTop sz="94874"/>
  </p:normalViewPr>
  <p:slideViewPr>
    <p:cSldViewPr snapToGrid="0">
      <p:cViewPr varScale="1">
        <p:scale>
          <a:sx n="100" d="100"/>
          <a:sy n="100" d="100"/>
        </p:scale>
        <p:origin x="468"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Kathy" userId="0dce146f-8e91-49f2-ac87-9845b02ab02d" providerId="ADAL" clId="{1D616C86-933A-4E39-8A72-BD5899E21F21}"/>
    <pc:docChg chg="undo redo custSel addSld delSld modSld modMainMaster">
      <pc:chgData name="Guy, Kathy" userId="0dce146f-8e91-49f2-ac87-9845b02ab02d" providerId="ADAL" clId="{1D616C86-933A-4E39-8A72-BD5899E21F21}" dt="2024-07-23T22:08:38.927" v="739" actId="14100"/>
      <pc:docMkLst>
        <pc:docMk/>
      </pc:docMkLst>
      <pc:sldChg chg="addSp delSp modSp add mod modClrScheme chgLayout">
        <pc:chgData name="Guy, Kathy" userId="0dce146f-8e91-49f2-ac87-9845b02ab02d" providerId="ADAL" clId="{1D616C86-933A-4E39-8A72-BD5899E21F21}" dt="2024-07-23T21:51:01.631" v="442" actId="15"/>
        <pc:sldMkLst>
          <pc:docMk/>
          <pc:sldMk cId="2905520460" sldId="283"/>
        </pc:sldMkLst>
        <pc:spChg chg="mod ord">
          <ac:chgData name="Guy, Kathy" userId="0dce146f-8e91-49f2-ac87-9845b02ab02d" providerId="ADAL" clId="{1D616C86-933A-4E39-8A72-BD5899E21F21}" dt="2024-07-23T21:50:59.942" v="441" actId="700"/>
          <ac:spMkLst>
            <pc:docMk/>
            <pc:sldMk cId="2905520460" sldId="283"/>
            <ac:spMk id="2" creationId="{00000000-0000-0000-0000-000000000000}"/>
          </ac:spMkLst>
        </pc:spChg>
        <pc:spChg chg="mod ord">
          <ac:chgData name="Guy, Kathy" userId="0dce146f-8e91-49f2-ac87-9845b02ab02d" providerId="ADAL" clId="{1D616C86-933A-4E39-8A72-BD5899E21F21}" dt="2024-07-23T21:51:01.631" v="442" actId="15"/>
          <ac:spMkLst>
            <pc:docMk/>
            <pc:sldMk cId="2905520460" sldId="283"/>
            <ac:spMk id="3" creationId="{00000000-0000-0000-0000-000000000000}"/>
          </ac:spMkLst>
        </pc:spChg>
        <pc:spChg chg="add del mod">
          <ac:chgData name="Guy, Kathy" userId="0dce146f-8e91-49f2-ac87-9845b02ab02d" providerId="ADAL" clId="{1D616C86-933A-4E39-8A72-BD5899E21F21}" dt="2024-07-23T20:31:00.928" v="185" actId="6264"/>
          <ac:spMkLst>
            <pc:docMk/>
            <pc:sldMk cId="2905520460" sldId="283"/>
            <ac:spMk id="4" creationId="{C407F89D-DAB0-60F1-A99F-7D04171EC4C3}"/>
          </ac:spMkLst>
        </pc:spChg>
        <pc:spChg chg="add del mod">
          <ac:chgData name="Guy, Kathy" userId="0dce146f-8e91-49f2-ac87-9845b02ab02d" providerId="ADAL" clId="{1D616C86-933A-4E39-8A72-BD5899E21F21}" dt="2024-07-23T20:31:00.928" v="185" actId="6264"/>
          <ac:spMkLst>
            <pc:docMk/>
            <pc:sldMk cId="2905520460" sldId="283"/>
            <ac:spMk id="5" creationId="{058F0EFA-71D9-AD00-EEE6-132D162AB296}"/>
          </ac:spMkLst>
        </pc:spChg>
        <pc:spChg chg="add del mod">
          <ac:chgData name="Guy, Kathy" userId="0dce146f-8e91-49f2-ac87-9845b02ab02d" providerId="ADAL" clId="{1D616C86-933A-4E39-8A72-BD5899E21F21}" dt="2024-07-23T20:31:11.129" v="193" actId="6264"/>
          <ac:spMkLst>
            <pc:docMk/>
            <pc:sldMk cId="2905520460" sldId="283"/>
            <ac:spMk id="6" creationId="{3D1B1856-E2DB-A761-7FE3-5379625CAEC1}"/>
          </ac:spMkLst>
        </pc:spChg>
        <pc:spChg chg="add del mod">
          <ac:chgData name="Guy, Kathy" userId="0dce146f-8e91-49f2-ac87-9845b02ab02d" providerId="ADAL" clId="{1D616C86-933A-4E39-8A72-BD5899E21F21}" dt="2024-07-23T20:31:11.129" v="193" actId="6264"/>
          <ac:spMkLst>
            <pc:docMk/>
            <pc:sldMk cId="2905520460" sldId="283"/>
            <ac:spMk id="7" creationId="{366F9740-EE92-2ED7-D4A3-63957CA984C9}"/>
          </ac:spMkLst>
        </pc:spChg>
      </pc:sldChg>
      <pc:sldChg chg="del">
        <pc:chgData name="Guy, Kathy" userId="0dce146f-8e91-49f2-ac87-9845b02ab02d" providerId="ADAL" clId="{1D616C86-933A-4E39-8A72-BD5899E21F21}" dt="2024-07-23T22:02:06.316" v="632" actId="47"/>
        <pc:sldMkLst>
          <pc:docMk/>
          <pc:sldMk cId="2084783780" sldId="293"/>
        </pc:sldMkLst>
      </pc:sldChg>
      <pc:sldChg chg="addSp modSp mod">
        <pc:chgData name="Guy, Kathy" userId="0dce146f-8e91-49f2-ac87-9845b02ab02d" providerId="ADAL" clId="{1D616C86-933A-4E39-8A72-BD5899E21F21}" dt="2024-07-23T20:08:21.028" v="81" actId="1036"/>
        <pc:sldMkLst>
          <pc:docMk/>
          <pc:sldMk cId="274840132" sldId="295"/>
        </pc:sldMkLst>
        <pc:spChg chg="mod">
          <ac:chgData name="Guy, Kathy" userId="0dce146f-8e91-49f2-ac87-9845b02ab02d" providerId="ADAL" clId="{1D616C86-933A-4E39-8A72-BD5899E21F21}" dt="2024-07-23T20:05:35.578" v="7" actId="20577"/>
          <ac:spMkLst>
            <pc:docMk/>
            <pc:sldMk cId="274840132" sldId="295"/>
            <ac:spMk id="3" creationId="{8C664159-F8CB-D4BD-9FDA-82BB96CE43F3}"/>
          </ac:spMkLst>
        </pc:spChg>
        <pc:spChg chg="mod">
          <ac:chgData name="Guy, Kathy" userId="0dce146f-8e91-49f2-ac87-9845b02ab02d" providerId="ADAL" clId="{1D616C86-933A-4E39-8A72-BD5899E21F21}" dt="2024-07-23T20:08:16.254" v="78" actId="20577"/>
          <ac:spMkLst>
            <pc:docMk/>
            <pc:sldMk cId="274840132" sldId="295"/>
            <ac:spMk id="4" creationId="{5455B263-18FA-2AC2-8907-40124352E836}"/>
          </ac:spMkLst>
        </pc:spChg>
        <pc:picChg chg="mod">
          <ac:chgData name="Guy, Kathy" userId="0dce146f-8e91-49f2-ac87-9845b02ab02d" providerId="ADAL" clId="{1D616C86-933A-4E39-8A72-BD5899E21F21}" dt="2024-07-23T20:06:06.982" v="10" actId="14826"/>
          <ac:picMkLst>
            <pc:docMk/>
            <pc:sldMk cId="274840132" sldId="295"/>
            <ac:picMk id="2" creationId="{C16315EF-D2C7-13CB-A76D-8890D611228D}"/>
          </ac:picMkLst>
        </pc:picChg>
        <pc:picChg chg="add mod">
          <ac:chgData name="Guy, Kathy" userId="0dce146f-8e91-49f2-ac87-9845b02ab02d" providerId="ADAL" clId="{1D616C86-933A-4E39-8A72-BD5899E21F21}" dt="2024-07-23T20:08:21.028" v="81" actId="1036"/>
          <ac:picMkLst>
            <pc:docMk/>
            <pc:sldMk cId="274840132" sldId="295"/>
            <ac:picMk id="5" creationId="{64C66824-367F-B91C-01F0-F3836D559C09}"/>
          </ac:picMkLst>
        </pc:picChg>
      </pc:sldChg>
      <pc:sldChg chg="del">
        <pc:chgData name="Guy, Kathy" userId="0dce146f-8e91-49f2-ac87-9845b02ab02d" providerId="ADAL" clId="{1D616C86-933A-4E39-8A72-BD5899E21F21}" dt="2024-07-23T22:02:06.316" v="632" actId="47"/>
        <pc:sldMkLst>
          <pc:docMk/>
          <pc:sldMk cId="2464240536" sldId="298"/>
        </pc:sldMkLst>
      </pc:sldChg>
      <pc:sldChg chg="del">
        <pc:chgData name="Guy, Kathy" userId="0dce146f-8e91-49f2-ac87-9845b02ab02d" providerId="ADAL" clId="{1D616C86-933A-4E39-8A72-BD5899E21F21}" dt="2024-07-23T20:06:15.225" v="12" actId="47"/>
        <pc:sldMkLst>
          <pc:docMk/>
          <pc:sldMk cId="727025674" sldId="299"/>
        </pc:sldMkLst>
      </pc:sldChg>
      <pc:sldChg chg="del">
        <pc:chgData name="Guy, Kathy" userId="0dce146f-8e91-49f2-ac87-9845b02ab02d" providerId="ADAL" clId="{1D616C86-933A-4E39-8A72-BD5899E21F21}" dt="2024-07-23T20:09:05.848" v="97" actId="47"/>
        <pc:sldMkLst>
          <pc:docMk/>
          <pc:sldMk cId="1270061071" sldId="300"/>
        </pc:sldMkLst>
      </pc:sldChg>
      <pc:sldChg chg="del">
        <pc:chgData name="Guy, Kathy" userId="0dce146f-8e91-49f2-ac87-9845b02ab02d" providerId="ADAL" clId="{1D616C86-933A-4E39-8A72-BD5899E21F21}" dt="2024-07-23T22:02:06.316" v="632" actId="47"/>
        <pc:sldMkLst>
          <pc:docMk/>
          <pc:sldMk cId="3424929647" sldId="305"/>
        </pc:sldMkLst>
      </pc:sldChg>
      <pc:sldChg chg="del">
        <pc:chgData name="Guy, Kathy" userId="0dce146f-8e91-49f2-ac87-9845b02ab02d" providerId="ADAL" clId="{1D616C86-933A-4E39-8A72-BD5899E21F21}" dt="2024-07-23T22:02:06.316" v="632" actId="47"/>
        <pc:sldMkLst>
          <pc:docMk/>
          <pc:sldMk cId="2750958895" sldId="308"/>
        </pc:sldMkLst>
      </pc:sldChg>
      <pc:sldChg chg="del">
        <pc:chgData name="Guy, Kathy" userId="0dce146f-8e91-49f2-ac87-9845b02ab02d" providerId="ADAL" clId="{1D616C86-933A-4E39-8A72-BD5899E21F21}" dt="2024-07-23T22:02:06.316" v="632" actId="47"/>
        <pc:sldMkLst>
          <pc:docMk/>
          <pc:sldMk cId="1329490247" sldId="309"/>
        </pc:sldMkLst>
      </pc:sldChg>
      <pc:sldChg chg="del">
        <pc:chgData name="Guy, Kathy" userId="0dce146f-8e91-49f2-ac87-9845b02ab02d" providerId="ADAL" clId="{1D616C86-933A-4E39-8A72-BD5899E21F21}" dt="2024-07-23T22:02:06.316" v="632" actId="47"/>
        <pc:sldMkLst>
          <pc:docMk/>
          <pc:sldMk cId="815302647" sldId="310"/>
        </pc:sldMkLst>
      </pc:sldChg>
      <pc:sldChg chg="del">
        <pc:chgData name="Guy, Kathy" userId="0dce146f-8e91-49f2-ac87-9845b02ab02d" providerId="ADAL" clId="{1D616C86-933A-4E39-8A72-BD5899E21F21}" dt="2024-07-23T22:02:06.316" v="632" actId="47"/>
        <pc:sldMkLst>
          <pc:docMk/>
          <pc:sldMk cId="2687653044" sldId="311"/>
        </pc:sldMkLst>
      </pc:sldChg>
      <pc:sldChg chg="modSp del mod">
        <pc:chgData name="Guy, Kathy" userId="0dce146f-8e91-49f2-ac87-9845b02ab02d" providerId="ADAL" clId="{1D616C86-933A-4E39-8A72-BD5899E21F21}" dt="2024-07-23T20:06:09.228" v="11" actId="47"/>
        <pc:sldMkLst>
          <pc:docMk/>
          <pc:sldMk cId="2073268078" sldId="312"/>
        </pc:sldMkLst>
        <pc:spChg chg="mod">
          <ac:chgData name="Guy, Kathy" userId="0dce146f-8e91-49f2-ac87-9845b02ab02d" providerId="ADAL" clId="{1D616C86-933A-4E39-8A72-BD5899E21F21}" dt="2024-07-23T20:05:22.251" v="1" actId="20577"/>
          <ac:spMkLst>
            <pc:docMk/>
            <pc:sldMk cId="2073268078" sldId="312"/>
            <ac:spMk id="10" creationId="{9665212B-0349-2926-5C9A-75FD9B020763}"/>
          </ac:spMkLst>
        </pc:spChg>
      </pc:sldChg>
      <pc:sldChg chg="del">
        <pc:chgData name="Guy, Kathy" userId="0dce146f-8e91-49f2-ac87-9845b02ab02d" providerId="ADAL" clId="{1D616C86-933A-4E39-8A72-BD5899E21F21}" dt="2024-07-23T22:02:06.316" v="632" actId="47"/>
        <pc:sldMkLst>
          <pc:docMk/>
          <pc:sldMk cId="859426526" sldId="314"/>
        </pc:sldMkLst>
      </pc:sldChg>
      <pc:sldChg chg="del">
        <pc:chgData name="Guy, Kathy" userId="0dce146f-8e91-49f2-ac87-9845b02ab02d" providerId="ADAL" clId="{1D616C86-933A-4E39-8A72-BD5899E21F21}" dt="2024-07-23T22:02:06.316" v="632" actId="47"/>
        <pc:sldMkLst>
          <pc:docMk/>
          <pc:sldMk cId="3822390602" sldId="315"/>
        </pc:sldMkLst>
      </pc:sldChg>
      <pc:sldChg chg="del">
        <pc:chgData name="Guy, Kathy" userId="0dce146f-8e91-49f2-ac87-9845b02ab02d" providerId="ADAL" clId="{1D616C86-933A-4E39-8A72-BD5899E21F21}" dt="2024-07-23T22:02:06.316" v="632" actId="47"/>
        <pc:sldMkLst>
          <pc:docMk/>
          <pc:sldMk cId="2653647687" sldId="316"/>
        </pc:sldMkLst>
      </pc:sldChg>
      <pc:sldChg chg="del">
        <pc:chgData name="Guy, Kathy" userId="0dce146f-8e91-49f2-ac87-9845b02ab02d" providerId="ADAL" clId="{1D616C86-933A-4E39-8A72-BD5899E21F21}" dt="2024-07-23T22:02:06.316" v="632" actId="47"/>
        <pc:sldMkLst>
          <pc:docMk/>
          <pc:sldMk cId="1126000214" sldId="317"/>
        </pc:sldMkLst>
      </pc:sldChg>
      <pc:sldChg chg="del">
        <pc:chgData name="Guy, Kathy" userId="0dce146f-8e91-49f2-ac87-9845b02ab02d" providerId="ADAL" clId="{1D616C86-933A-4E39-8A72-BD5899E21F21}" dt="2024-07-23T20:06:15.225" v="12" actId="47"/>
        <pc:sldMkLst>
          <pc:docMk/>
          <pc:sldMk cId="303374986" sldId="318"/>
        </pc:sldMkLst>
      </pc:sldChg>
      <pc:sldChg chg="del">
        <pc:chgData name="Guy, Kathy" userId="0dce146f-8e91-49f2-ac87-9845b02ab02d" providerId="ADAL" clId="{1D616C86-933A-4E39-8A72-BD5899E21F21}" dt="2024-07-23T20:06:15.225" v="12" actId="47"/>
        <pc:sldMkLst>
          <pc:docMk/>
          <pc:sldMk cId="844063600" sldId="319"/>
        </pc:sldMkLst>
      </pc:sldChg>
      <pc:sldChg chg="del">
        <pc:chgData name="Guy, Kathy" userId="0dce146f-8e91-49f2-ac87-9845b02ab02d" providerId="ADAL" clId="{1D616C86-933A-4E39-8A72-BD5899E21F21}" dt="2024-07-23T20:06:15.225" v="12" actId="47"/>
        <pc:sldMkLst>
          <pc:docMk/>
          <pc:sldMk cId="2665982288" sldId="320"/>
        </pc:sldMkLst>
      </pc:sldChg>
      <pc:sldChg chg="del">
        <pc:chgData name="Guy, Kathy" userId="0dce146f-8e91-49f2-ac87-9845b02ab02d" providerId="ADAL" clId="{1D616C86-933A-4E39-8A72-BD5899E21F21}" dt="2024-07-23T22:02:06.316" v="632" actId="47"/>
        <pc:sldMkLst>
          <pc:docMk/>
          <pc:sldMk cId="2423064836" sldId="321"/>
        </pc:sldMkLst>
      </pc:sldChg>
      <pc:sldChg chg="del">
        <pc:chgData name="Guy, Kathy" userId="0dce146f-8e91-49f2-ac87-9845b02ab02d" providerId="ADAL" clId="{1D616C86-933A-4E39-8A72-BD5899E21F21}" dt="2024-07-23T20:06:15.225" v="12" actId="47"/>
        <pc:sldMkLst>
          <pc:docMk/>
          <pc:sldMk cId="527108849" sldId="322"/>
        </pc:sldMkLst>
      </pc:sldChg>
      <pc:sldChg chg="del">
        <pc:chgData name="Guy, Kathy" userId="0dce146f-8e91-49f2-ac87-9845b02ab02d" providerId="ADAL" clId="{1D616C86-933A-4E39-8A72-BD5899E21F21}" dt="2024-07-23T20:06:15.225" v="12" actId="47"/>
        <pc:sldMkLst>
          <pc:docMk/>
          <pc:sldMk cId="3840907197" sldId="323"/>
        </pc:sldMkLst>
      </pc:sldChg>
      <pc:sldChg chg="del">
        <pc:chgData name="Guy, Kathy" userId="0dce146f-8e91-49f2-ac87-9845b02ab02d" providerId="ADAL" clId="{1D616C86-933A-4E39-8A72-BD5899E21F21}" dt="2024-07-23T20:06:15.225" v="12" actId="47"/>
        <pc:sldMkLst>
          <pc:docMk/>
          <pc:sldMk cId="686334511" sldId="324"/>
        </pc:sldMkLst>
      </pc:sldChg>
      <pc:sldChg chg="modSp add mod">
        <pc:chgData name="Guy, Kathy" userId="0dce146f-8e91-49f2-ac87-9845b02ab02d" providerId="ADAL" clId="{1D616C86-933A-4E39-8A72-BD5899E21F21}" dt="2024-07-23T22:01:58.884" v="631" actId="403"/>
        <pc:sldMkLst>
          <pc:docMk/>
          <pc:sldMk cId="3860522073" sldId="343"/>
        </pc:sldMkLst>
        <pc:spChg chg="mod">
          <ac:chgData name="Guy, Kathy" userId="0dce146f-8e91-49f2-ac87-9845b02ab02d" providerId="ADAL" clId="{1D616C86-933A-4E39-8A72-BD5899E21F21}" dt="2024-07-23T22:01:58.884" v="631" actId="403"/>
          <ac:spMkLst>
            <pc:docMk/>
            <pc:sldMk cId="3860522073" sldId="343"/>
            <ac:spMk id="3" creationId="{00000000-0000-0000-0000-000000000000}"/>
          </ac:spMkLst>
        </pc:spChg>
      </pc:sldChg>
      <pc:sldChg chg="modSp add mod">
        <pc:chgData name="Guy, Kathy" userId="0dce146f-8e91-49f2-ac87-9845b02ab02d" providerId="ADAL" clId="{1D616C86-933A-4E39-8A72-BD5899E21F21}" dt="2024-07-23T22:05:12.517" v="688" actId="207"/>
        <pc:sldMkLst>
          <pc:docMk/>
          <pc:sldMk cId="360440028" sldId="350"/>
        </pc:sldMkLst>
        <pc:spChg chg="mod">
          <ac:chgData name="Guy, Kathy" userId="0dce146f-8e91-49f2-ac87-9845b02ab02d" providerId="ADAL" clId="{1D616C86-933A-4E39-8A72-BD5899E21F21}" dt="2024-07-23T22:05:12.517" v="688" actId="207"/>
          <ac:spMkLst>
            <pc:docMk/>
            <pc:sldMk cId="360440028" sldId="350"/>
            <ac:spMk id="5" creationId="{00000000-0000-0000-0000-000000000000}"/>
          </ac:spMkLst>
        </pc:spChg>
        <pc:picChg chg="mod">
          <ac:chgData name="Guy, Kathy" userId="0dce146f-8e91-49f2-ac87-9845b02ab02d" providerId="ADAL" clId="{1D616C86-933A-4E39-8A72-BD5899E21F21}" dt="2024-07-23T20:30:28.350" v="166" actId="1076"/>
          <ac:picMkLst>
            <pc:docMk/>
            <pc:sldMk cId="360440028" sldId="350"/>
            <ac:picMk id="2050" creationId="{00000000-0000-0000-0000-000000000000}"/>
          </ac:picMkLst>
        </pc:picChg>
      </pc:sldChg>
      <pc:sldChg chg="modSp add mod modClrScheme chgLayout">
        <pc:chgData name="Guy, Kathy" userId="0dce146f-8e91-49f2-ac87-9845b02ab02d" providerId="ADAL" clId="{1D616C86-933A-4E39-8A72-BD5899E21F21}" dt="2024-07-23T22:06:38.516" v="715" actId="1035"/>
        <pc:sldMkLst>
          <pc:docMk/>
          <pc:sldMk cId="4166584112" sldId="351"/>
        </pc:sldMkLst>
        <pc:spChg chg="mod">
          <ac:chgData name="Guy, Kathy" userId="0dce146f-8e91-49f2-ac87-9845b02ab02d" providerId="ADAL" clId="{1D616C86-933A-4E39-8A72-BD5899E21F21}" dt="2024-07-23T22:02:46.546" v="639"/>
          <ac:spMkLst>
            <pc:docMk/>
            <pc:sldMk cId="4166584112" sldId="351"/>
            <ac:spMk id="7" creationId="{00000000-0000-0000-0000-000000000000}"/>
          </ac:spMkLst>
        </pc:spChg>
        <pc:spChg chg="mod ord">
          <ac:chgData name="Guy, Kathy" userId="0dce146f-8e91-49f2-ac87-9845b02ab02d" providerId="ADAL" clId="{1D616C86-933A-4E39-8A72-BD5899E21F21}" dt="2024-07-23T22:06:38.516" v="715" actId="1035"/>
          <ac:spMkLst>
            <pc:docMk/>
            <pc:sldMk cId="4166584112" sldId="351"/>
            <ac:spMk id="8" creationId="{00000000-0000-0000-0000-000000000000}"/>
          </ac:spMkLst>
        </pc:spChg>
        <pc:picChg chg="mod">
          <ac:chgData name="Guy, Kathy" userId="0dce146f-8e91-49f2-ac87-9845b02ab02d" providerId="ADAL" clId="{1D616C86-933A-4E39-8A72-BD5899E21F21}" dt="2024-07-23T20:30:18.176" v="164" actId="1076"/>
          <ac:picMkLst>
            <pc:docMk/>
            <pc:sldMk cId="4166584112" sldId="351"/>
            <ac:picMk id="2" creationId="{00000000-0000-0000-0000-000000000000}"/>
          </ac:picMkLst>
        </pc:picChg>
      </pc:sldChg>
      <pc:sldChg chg="delSp modSp add mod">
        <pc:chgData name="Guy, Kathy" userId="0dce146f-8e91-49f2-ac87-9845b02ab02d" providerId="ADAL" clId="{1D616C86-933A-4E39-8A72-BD5899E21F21}" dt="2024-07-23T21:58:05.999" v="558" actId="1076"/>
        <pc:sldMkLst>
          <pc:docMk/>
          <pc:sldMk cId="3141469631" sldId="354"/>
        </pc:sldMkLst>
        <pc:spChg chg="mod">
          <ac:chgData name="Guy, Kathy" userId="0dce146f-8e91-49f2-ac87-9845b02ab02d" providerId="ADAL" clId="{1D616C86-933A-4E39-8A72-BD5899E21F21}" dt="2024-07-23T21:58:05.999" v="558" actId="1076"/>
          <ac:spMkLst>
            <pc:docMk/>
            <pc:sldMk cId="3141469631" sldId="354"/>
            <ac:spMk id="2" creationId="{00000000-0000-0000-0000-000000000000}"/>
          </ac:spMkLst>
        </pc:spChg>
        <pc:spChg chg="del">
          <ac:chgData name="Guy, Kathy" userId="0dce146f-8e91-49f2-ac87-9845b02ab02d" providerId="ADAL" clId="{1D616C86-933A-4E39-8A72-BD5899E21F21}" dt="2024-07-23T21:57:53.278" v="552" actId="478"/>
          <ac:spMkLst>
            <pc:docMk/>
            <pc:sldMk cId="3141469631" sldId="354"/>
            <ac:spMk id="4" creationId="{00000000-0000-0000-0000-000000000000}"/>
          </ac:spMkLst>
        </pc:spChg>
      </pc:sldChg>
      <pc:sldChg chg="addSp delSp modSp add mod modClrScheme chgLayout">
        <pc:chgData name="Guy, Kathy" userId="0dce146f-8e91-49f2-ac87-9845b02ab02d" providerId="ADAL" clId="{1D616C86-933A-4E39-8A72-BD5899E21F21}" dt="2024-07-23T22:08:38.927" v="739" actId="14100"/>
        <pc:sldMkLst>
          <pc:docMk/>
          <pc:sldMk cId="1724826206" sldId="356"/>
        </pc:sldMkLst>
        <pc:spChg chg="del mod">
          <ac:chgData name="Guy, Kathy" userId="0dce146f-8e91-49f2-ac87-9845b02ab02d" providerId="ADAL" clId="{1D616C86-933A-4E39-8A72-BD5899E21F21}" dt="2024-07-23T21:58:41.398" v="572" actId="6264"/>
          <ac:spMkLst>
            <pc:docMk/>
            <pc:sldMk cId="1724826206" sldId="356"/>
            <ac:spMk id="2" creationId="{00000000-0000-0000-0000-000000000000}"/>
          </ac:spMkLst>
        </pc:spChg>
        <pc:spChg chg="mod ord">
          <ac:chgData name="Guy, Kathy" userId="0dce146f-8e91-49f2-ac87-9845b02ab02d" providerId="ADAL" clId="{1D616C86-933A-4E39-8A72-BD5899E21F21}" dt="2024-07-23T22:08:38.927" v="739" actId="14100"/>
          <ac:spMkLst>
            <pc:docMk/>
            <pc:sldMk cId="1724826206" sldId="356"/>
            <ac:spMk id="3" creationId="{00000000-0000-0000-0000-000000000000}"/>
          </ac:spMkLst>
        </pc:spChg>
        <pc:spChg chg="add del mod">
          <ac:chgData name="Guy, Kathy" userId="0dce146f-8e91-49f2-ac87-9845b02ab02d" providerId="ADAL" clId="{1D616C86-933A-4E39-8A72-BD5899E21F21}" dt="2024-07-23T21:58:41.398" v="572" actId="6264"/>
          <ac:spMkLst>
            <pc:docMk/>
            <pc:sldMk cId="1724826206" sldId="356"/>
            <ac:spMk id="4" creationId="{E7AEA2E8-4A5B-5050-DE72-D09D46ACEE80}"/>
          </ac:spMkLst>
        </pc:spChg>
        <pc:spChg chg="add mod ord">
          <ac:chgData name="Guy, Kathy" userId="0dce146f-8e91-49f2-ac87-9845b02ab02d" providerId="ADAL" clId="{1D616C86-933A-4E39-8A72-BD5899E21F21}" dt="2024-07-23T22:08:36.421" v="738" actId="139"/>
          <ac:spMkLst>
            <pc:docMk/>
            <pc:sldMk cId="1724826206" sldId="356"/>
            <ac:spMk id="5" creationId="{5CED1DB2-F70F-9D6A-366B-C62CD093BFD2}"/>
          </ac:spMkLst>
        </pc:spChg>
        <pc:spChg chg="add del mod">
          <ac:chgData name="Guy, Kathy" userId="0dce146f-8e91-49f2-ac87-9845b02ab02d" providerId="ADAL" clId="{1D616C86-933A-4E39-8A72-BD5899E21F21}" dt="2024-07-23T22:08:33.677" v="737" actId="6264"/>
          <ac:spMkLst>
            <pc:docMk/>
            <pc:sldMk cId="1724826206" sldId="356"/>
            <ac:spMk id="6" creationId="{705BAB5B-54E6-B011-839C-A0BC2666F85C}"/>
          </ac:spMkLst>
        </pc:spChg>
        <pc:spChg chg="add del mod">
          <ac:chgData name="Guy, Kathy" userId="0dce146f-8e91-49f2-ac87-9845b02ab02d" providerId="ADAL" clId="{1D616C86-933A-4E39-8A72-BD5899E21F21}" dt="2024-07-23T22:08:33.677" v="737" actId="6264"/>
          <ac:spMkLst>
            <pc:docMk/>
            <pc:sldMk cId="1724826206" sldId="356"/>
            <ac:spMk id="7" creationId="{5A4252D5-E9D7-E193-7D13-119839F76FD1}"/>
          </ac:spMkLst>
        </pc:spChg>
      </pc:sldChg>
      <pc:sldChg chg="addSp delSp modSp add mod modClrScheme chgLayout">
        <pc:chgData name="Guy, Kathy" userId="0dce146f-8e91-49f2-ac87-9845b02ab02d" providerId="ADAL" clId="{1D616C86-933A-4E39-8A72-BD5899E21F21}" dt="2024-07-23T22:06:23.555" v="712" actId="14100"/>
        <pc:sldMkLst>
          <pc:docMk/>
          <pc:sldMk cId="834904623" sldId="357"/>
        </pc:sldMkLst>
        <pc:spChg chg="add del mod ord">
          <ac:chgData name="Guy, Kathy" userId="0dce146f-8e91-49f2-ac87-9845b02ab02d" providerId="ADAL" clId="{1D616C86-933A-4E39-8A72-BD5899E21F21}" dt="2024-07-23T21:51:15.750" v="447" actId="478"/>
          <ac:spMkLst>
            <pc:docMk/>
            <pc:sldMk cId="834904623" sldId="357"/>
            <ac:spMk id="2" creationId="{82CD3313-A54E-D9EC-EF1B-240E6133AC34}"/>
          </ac:spMkLst>
        </pc:spChg>
        <pc:spChg chg="add del mod">
          <ac:chgData name="Guy, Kathy" userId="0dce146f-8e91-49f2-ac87-9845b02ab02d" providerId="ADAL" clId="{1D616C86-933A-4E39-8A72-BD5899E21F21}" dt="2024-07-23T20:25:20.166" v="124" actId="6264"/>
          <ac:spMkLst>
            <pc:docMk/>
            <pc:sldMk cId="834904623" sldId="357"/>
            <ac:spMk id="2" creationId="{DE533D07-0AEE-8686-21DD-EAA911DDE727}"/>
          </ac:spMkLst>
        </pc:spChg>
        <pc:spChg chg="mod ord">
          <ac:chgData name="Guy, Kathy" userId="0dce146f-8e91-49f2-ac87-9845b02ab02d" providerId="ADAL" clId="{1D616C86-933A-4E39-8A72-BD5899E21F21}" dt="2024-07-23T22:06:23.555" v="712" actId="14100"/>
          <ac:spMkLst>
            <pc:docMk/>
            <pc:sldMk cId="834904623" sldId="357"/>
            <ac:spMk id="3" creationId="{00000000-0000-0000-0000-000000000000}"/>
          </ac:spMkLst>
        </pc:spChg>
        <pc:spChg chg="del">
          <ac:chgData name="Guy, Kathy" userId="0dce146f-8e91-49f2-ac87-9845b02ab02d" providerId="ADAL" clId="{1D616C86-933A-4E39-8A72-BD5899E21F21}" dt="2024-07-23T20:25:20.166" v="124" actId="6264"/>
          <ac:spMkLst>
            <pc:docMk/>
            <pc:sldMk cId="834904623" sldId="357"/>
            <ac:spMk id="4" creationId="{00000000-0000-0000-0000-000000000000}"/>
          </ac:spMkLst>
        </pc:spChg>
        <pc:spChg chg="add del mod">
          <ac:chgData name="Guy, Kathy" userId="0dce146f-8e91-49f2-ac87-9845b02ab02d" providerId="ADAL" clId="{1D616C86-933A-4E39-8A72-BD5899E21F21}" dt="2024-07-23T22:06:13.538" v="708" actId="6264"/>
          <ac:spMkLst>
            <pc:docMk/>
            <pc:sldMk cId="834904623" sldId="357"/>
            <ac:spMk id="4" creationId="{6AD947B9-A1DD-92B5-B02B-A77072009E16}"/>
          </ac:spMkLst>
        </pc:spChg>
        <pc:spChg chg="add del mod ord">
          <ac:chgData name="Guy, Kathy" userId="0dce146f-8e91-49f2-ac87-9845b02ab02d" providerId="ADAL" clId="{1D616C86-933A-4E39-8A72-BD5899E21F21}" dt="2024-07-23T20:25:22.412" v="125" actId="478"/>
          <ac:spMkLst>
            <pc:docMk/>
            <pc:sldMk cId="834904623" sldId="357"/>
            <ac:spMk id="5" creationId="{020F0962-4719-3CB1-A877-6026AB6FDEF7}"/>
          </ac:spMkLst>
        </pc:spChg>
        <pc:spChg chg="add del mod ord">
          <ac:chgData name="Guy, Kathy" userId="0dce146f-8e91-49f2-ac87-9845b02ab02d" providerId="ADAL" clId="{1D616C86-933A-4E39-8A72-BD5899E21F21}" dt="2024-07-23T22:06:15.995" v="709" actId="478"/>
          <ac:spMkLst>
            <pc:docMk/>
            <pc:sldMk cId="834904623" sldId="357"/>
            <ac:spMk id="5" creationId="{B3DF9245-E1DF-5260-47E8-577C6DE00FA8}"/>
          </ac:spMkLst>
        </pc:spChg>
        <pc:spChg chg="add del mod ord">
          <ac:chgData name="Guy, Kathy" userId="0dce146f-8e91-49f2-ac87-9845b02ab02d" providerId="ADAL" clId="{1D616C86-933A-4E39-8A72-BD5899E21F21}" dt="2024-07-23T20:25:36.236" v="129" actId="478"/>
          <ac:spMkLst>
            <pc:docMk/>
            <pc:sldMk cId="834904623" sldId="357"/>
            <ac:spMk id="6" creationId="{AA54D91F-919C-A248-4A3F-04284E4C6EE3}"/>
          </ac:spMkLst>
        </pc:spChg>
      </pc:sldChg>
      <pc:sldChg chg="addSp delSp modSp add mod modClrScheme chgLayout">
        <pc:chgData name="Guy, Kathy" userId="0dce146f-8e91-49f2-ac87-9845b02ab02d" providerId="ADAL" clId="{1D616C86-933A-4E39-8A72-BD5899E21F21}" dt="2024-07-23T22:06:09.930" v="707" actId="478"/>
        <pc:sldMkLst>
          <pc:docMk/>
          <pc:sldMk cId="1421358055" sldId="358"/>
        </pc:sldMkLst>
        <pc:spChg chg="mod ord">
          <ac:chgData name="Guy, Kathy" userId="0dce146f-8e91-49f2-ac87-9845b02ab02d" providerId="ADAL" clId="{1D616C86-933A-4E39-8A72-BD5899E21F21}" dt="2024-07-23T20:25:49.684" v="132" actId="6264"/>
          <ac:spMkLst>
            <pc:docMk/>
            <pc:sldMk cId="1421358055" sldId="358"/>
            <ac:spMk id="2" creationId="{00000000-0000-0000-0000-000000000000}"/>
          </ac:spMkLst>
        </pc:spChg>
        <pc:spChg chg="mod ord">
          <ac:chgData name="Guy, Kathy" userId="0dce146f-8e91-49f2-ac87-9845b02ab02d" providerId="ADAL" clId="{1D616C86-933A-4E39-8A72-BD5899E21F21}" dt="2024-07-23T20:27:15.086" v="149" actId="948"/>
          <ac:spMkLst>
            <pc:docMk/>
            <pc:sldMk cId="1421358055" sldId="358"/>
            <ac:spMk id="3" creationId="{00000000-0000-0000-0000-000000000000}"/>
          </ac:spMkLst>
        </pc:spChg>
        <pc:spChg chg="add del mod">
          <ac:chgData name="Guy, Kathy" userId="0dce146f-8e91-49f2-ac87-9845b02ab02d" providerId="ADAL" clId="{1D616C86-933A-4E39-8A72-BD5899E21F21}" dt="2024-07-23T20:25:49.684" v="132" actId="6264"/>
          <ac:spMkLst>
            <pc:docMk/>
            <pc:sldMk cId="1421358055" sldId="358"/>
            <ac:spMk id="5" creationId="{D4461FB8-9B04-5FDA-D100-48252D32B3F5}"/>
          </ac:spMkLst>
        </pc:spChg>
        <pc:spChg chg="add del mod">
          <ac:chgData name="Guy, Kathy" userId="0dce146f-8e91-49f2-ac87-9845b02ab02d" providerId="ADAL" clId="{1D616C86-933A-4E39-8A72-BD5899E21F21}" dt="2024-07-23T20:25:49.684" v="132" actId="6264"/>
          <ac:spMkLst>
            <pc:docMk/>
            <pc:sldMk cId="1421358055" sldId="358"/>
            <ac:spMk id="6" creationId="{2006FAD5-2DB6-1226-C085-F9A976A92387}"/>
          </ac:spMkLst>
        </pc:spChg>
        <pc:picChg chg="del mod">
          <ac:chgData name="Guy, Kathy" userId="0dce146f-8e91-49f2-ac87-9845b02ab02d" providerId="ADAL" clId="{1D616C86-933A-4E39-8A72-BD5899E21F21}" dt="2024-07-23T22:06:09.930" v="707" actId="478"/>
          <ac:picMkLst>
            <pc:docMk/>
            <pc:sldMk cId="1421358055" sldId="358"/>
            <ac:picMk id="4" creationId="{00000000-0000-0000-0000-000000000000}"/>
          </ac:picMkLst>
        </pc:picChg>
      </pc:sldChg>
      <pc:sldChg chg="addSp delSp modSp add mod modClrScheme chgLayout">
        <pc:chgData name="Guy, Kathy" userId="0dce146f-8e91-49f2-ac87-9845b02ab02d" providerId="ADAL" clId="{1D616C86-933A-4E39-8A72-BD5899E21F21}" dt="2024-07-23T22:03:16.002" v="650" actId="20577"/>
        <pc:sldMkLst>
          <pc:docMk/>
          <pc:sldMk cId="981315919" sldId="362"/>
        </pc:sldMkLst>
        <pc:spChg chg="add mod ord">
          <ac:chgData name="Guy, Kathy" userId="0dce146f-8e91-49f2-ac87-9845b02ab02d" providerId="ADAL" clId="{1D616C86-933A-4E39-8A72-BD5899E21F21}" dt="2024-07-23T22:03:16.002" v="650" actId="20577"/>
          <ac:spMkLst>
            <pc:docMk/>
            <pc:sldMk cId="981315919" sldId="362"/>
            <ac:spMk id="2" creationId="{772B14DC-0B5A-6239-1CA6-7373D1112658}"/>
          </ac:spMkLst>
        </pc:spChg>
        <pc:spChg chg="del">
          <ac:chgData name="Guy, Kathy" userId="0dce146f-8e91-49f2-ac87-9845b02ab02d" providerId="ADAL" clId="{1D616C86-933A-4E39-8A72-BD5899E21F21}" dt="2024-07-23T22:03:10.323" v="645" actId="478"/>
          <ac:spMkLst>
            <pc:docMk/>
            <pc:sldMk cId="981315919" sldId="362"/>
            <ac:spMk id="4" creationId="{00000000-0000-0000-0000-000000000000}"/>
          </ac:spMkLst>
        </pc:spChg>
        <pc:picChg chg="del mod">
          <ac:chgData name="Guy, Kathy" userId="0dce146f-8e91-49f2-ac87-9845b02ab02d" providerId="ADAL" clId="{1D616C86-933A-4E39-8A72-BD5899E21F21}" dt="2024-07-23T22:03:03.329" v="644" actId="478"/>
          <ac:picMkLst>
            <pc:docMk/>
            <pc:sldMk cId="981315919" sldId="362"/>
            <ac:picMk id="3" creationId="{00000000-0000-0000-0000-000000000000}"/>
          </ac:picMkLst>
        </pc:picChg>
      </pc:sldChg>
      <pc:sldChg chg="modSp add mod modClrScheme chgLayout">
        <pc:chgData name="Guy, Kathy" userId="0dce146f-8e91-49f2-ac87-9845b02ab02d" providerId="ADAL" clId="{1D616C86-933A-4E39-8A72-BD5899E21F21}" dt="2024-07-23T20:28:51.664" v="150" actId="700"/>
        <pc:sldMkLst>
          <pc:docMk/>
          <pc:sldMk cId="2783343751" sldId="365"/>
        </pc:sldMkLst>
        <pc:spChg chg="mod ord">
          <ac:chgData name="Guy, Kathy" userId="0dce146f-8e91-49f2-ac87-9845b02ab02d" providerId="ADAL" clId="{1D616C86-933A-4E39-8A72-BD5899E21F21}" dt="2024-07-23T20:28:51.664" v="150" actId="700"/>
          <ac:spMkLst>
            <pc:docMk/>
            <pc:sldMk cId="2783343751" sldId="365"/>
            <ac:spMk id="2" creationId="{00000000-0000-0000-0000-000000000000}"/>
          </ac:spMkLst>
        </pc:spChg>
      </pc:sldChg>
      <pc:sldChg chg="addSp delSp modSp add mod modClrScheme chgLayout">
        <pc:chgData name="Guy, Kathy" userId="0dce146f-8e91-49f2-ac87-9845b02ab02d" providerId="ADAL" clId="{1D616C86-933A-4E39-8A72-BD5899E21F21}" dt="2024-07-23T22:05:06.242" v="687" actId="6264"/>
        <pc:sldMkLst>
          <pc:docMk/>
          <pc:sldMk cId="1788352100" sldId="377"/>
        </pc:sldMkLst>
        <pc:spChg chg="mod ord">
          <ac:chgData name="Guy, Kathy" userId="0dce146f-8e91-49f2-ac87-9845b02ab02d" providerId="ADAL" clId="{1D616C86-933A-4E39-8A72-BD5899E21F21}" dt="2024-07-23T22:05:06.242" v="687" actId="6264"/>
          <ac:spMkLst>
            <pc:docMk/>
            <pc:sldMk cId="1788352100" sldId="377"/>
            <ac:spMk id="2" creationId="{00000000-0000-0000-0000-000000000000}"/>
          </ac:spMkLst>
        </pc:spChg>
        <pc:spChg chg="add mod ord">
          <ac:chgData name="Guy, Kathy" userId="0dce146f-8e91-49f2-ac87-9845b02ab02d" providerId="ADAL" clId="{1D616C86-933A-4E39-8A72-BD5899E21F21}" dt="2024-07-23T22:05:06.242" v="687" actId="6264"/>
          <ac:spMkLst>
            <pc:docMk/>
            <pc:sldMk cId="1788352100" sldId="377"/>
            <ac:spMk id="3" creationId="{FAC1A65B-1249-5F17-581A-DBB8EC35D36B}"/>
          </ac:spMkLst>
        </pc:spChg>
        <pc:spChg chg="add del mod">
          <ac:chgData name="Guy, Kathy" userId="0dce146f-8e91-49f2-ac87-9845b02ab02d" providerId="ADAL" clId="{1D616C86-933A-4E39-8A72-BD5899E21F21}" dt="2024-07-23T21:51:05.801" v="444" actId="6264"/>
          <ac:spMkLst>
            <pc:docMk/>
            <pc:sldMk cId="1788352100" sldId="377"/>
            <ac:spMk id="4" creationId="{B4078996-3A41-3CFC-F135-CA843A8EC966}"/>
          </ac:spMkLst>
        </pc:spChg>
        <pc:spChg chg="add del mod">
          <ac:chgData name="Guy, Kathy" userId="0dce146f-8e91-49f2-ac87-9845b02ab02d" providerId="ADAL" clId="{1D616C86-933A-4E39-8A72-BD5899E21F21}" dt="2024-07-23T20:30:40.344" v="171" actId="6264"/>
          <ac:spMkLst>
            <pc:docMk/>
            <pc:sldMk cId="1788352100" sldId="377"/>
            <ac:spMk id="4" creationId="{DC8D6B52-F998-8689-2F1F-5D957D947CA3}"/>
          </ac:spMkLst>
        </pc:spChg>
        <pc:spChg chg="mod">
          <ac:chgData name="Guy, Kathy" userId="0dce146f-8e91-49f2-ac87-9845b02ab02d" providerId="ADAL" clId="{1D616C86-933A-4E39-8A72-BD5899E21F21}" dt="2024-07-23T20:30:36.285" v="168" actId="21"/>
          <ac:spMkLst>
            <pc:docMk/>
            <pc:sldMk cId="1788352100" sldId="377"/>
            <ac:spMk id="5" creationId="{00000000-0000-0000-0000-000000000000}"/>
          </ac:spMkLst>
        </pc:spChg>
        <pc:spChg chg="add del mod">
          <ac:chgData name="Guy, Kathy" userId="0dce146f-8e91-49f2-ac87-9845b02ab02d" providerId="ADAL" clId="{1D616C86-933A-4E39-8A72-BD5899E21F21}" dt="2024-07-23T20:30:40.344" v="171" actId="6264"/>
          <ac:spMkLst>
            <pc:docMk/>
            <pc:sldMk cId="1788352100" sldId="377"/>
            <ac:spMk id="6" creationId="{053D654A-3E4E-6B6B-F971-E1C6D6A0C8E7}"/>
          </ac:spMkLst>
        </pc:spChg>
        <pc:spChg chg="add del mod">
          <ac:chgData name="Guy, Kathy" userId="0dce146f-8e91-49f2-ac87-9845b02ab02d" providerId="ADAL" clId="{1D616C86-933A-4E39-8A72-BD5899E21F21}" dt="2024-07-23T21:51:05.801" v="444" actId="6264"/>
          <ac:spMkLst>
            <pc:docMk/>
            <pc:sldMk cId="1788352100" sldId="377"/>
            <ac:spMk id="6" creationId="{0931BABB-7060-EF38-9603-E03C78BF2F37}"/>
          </ac:spMkLst>
        </pc:spChg>
        <pc:spChg chg="add del mod">
          <ac:chgData name="Guy, Kathy" userId="0dce146f-8e91-49f2-ac87-9845b02ab02d" providerId="ADAL" clId="{1D616C86-933A-4E39-8A72-BD5899E21F21}" dt="2024-07-23T22:05:06.242" v="687" actId="6264"/>
          <ac:spMkLst>
            <pc:docMk/>
            <pc:sldMk cId="1788352100" sldId="377"/>
            <ac:spMk id="7" creationId="{6854E13E-2A50-C420-3C7D-C227B0EA4968}"/>
          </ac:spMkLst>
        </pc:spChg>
        <pc:spChg chg="add del mod">
          <ac:chgData name="Guy, Kathy" userId="0dce146f-8e91-49f2-ac87-9845b02ab02d" providerId="ADAL" clId="{1D616C86-933A-4E39-8A72-BD5899E21F21}" dt="2024-07-23T22:05:06.242" v="687" actId="6264"/>
          <ac:spMkLst>
            <pc:docMk/>
            <pc:sldMk cId="1788352100" sldId="377"/>
            <ac:spMk id="8" creationId="{09A55AA3-99F2-C369-4451-FF1BD85125D3}"/>
          </ac:spMkLst>
        </pc:spChg>
      </pc:sldChg>
      <pc:sldChg chg="addSp delSp modSp add mod modClrScheme chgLayout">
        <pc:chgData name="Guy, Kathy" userId="0dce146f-8e91-49f2-ac87-9845b02ab02d" providerId="ADAL" clId="{1D616C86-933A-4E39-8A72-BD5899E21F21}" dt="2024-07-23T22:06:02.665" v="706" actId="1038"/>
        <pc:sldMkLst>
          <pc:docMk/>
          <pc:sldMk cId="1435243235" sldId="382"/>
        </pc:sldMkLst>
        <pc:spChg chg="add del mod">
          <ac:chgData name="Guy, Kathy" userId="0dce146f-8e91-49f2-ac87-9845b02ab02d" providerId="ADAL" clId="{1D616C86-933A-4E39-8A72-BD5899E21F21}" dt="2024-07-23T20:29:43.073" v="156" actId="6264"/>
          <ac:spMkLst>
            <pc:docMk/>
            <pc:sldMk cId="1435243235" sldId="382"/>
            <ac:spMk id="2" creationId="{22313F48-6649-7B7A-51FF-9DF4FADB86AD}"/>
          </ac:spMkLst>
        </pc:spChg>
        <pc:spChg chg="mod ord">
          <ac:chgData name="Guy, Kathy" userId="0dce146f-8e91-49f2-ac87-9845b02ab02d" providerId="ADAL" clId="{1D616C86-933A-4E39-8A72-BD5899E21F21}" dt="2024-07-23T22:06:02.665" v="706" actId="1038"/>
          <ac:spMkLst>
            <pc:docMk/>
            <pc:sldMk cId="1435243235" sldId="382"/>
            <ac:spMk id="4" creationId="{00000000-0000-0000-0000-000000000000}"/>
          </ac:spMkLst>
        </pc:spChg>
        <pc:spChg chg="mod">
          <ac:chgData name="Guy, Kathy" userId="0dce146f-8e91-49f2-ac87-9845b02ab02d" providerId="ADAL" clId="{1D616C86-933A-4E39-8A72-BD5899E21F21}" dt="2024-07-23T22:05:28.560" v="691" actId="1076"/>
          <ac:spMkLst>
            <pc:docMk/>
            <pc:sldMk cId="1435243235" sldId="382"/>
            <ac:spMk id="8" creationId="{00000000-0000-0000-0000-000000000000}"/>
          </ac:spMkLst>
        </pc:spChg>
        <pc:cxnChg chg="del">
          <ac:chgData name="Guy, Kathy" userId="0dce146f-8e91-49f2-ac87-9845b02ab02d" providerId="ADAL" clId="{1D616C86-933A-4E39-8A72-BD5899E21F21}" dt="2024-07-23T20:29:31.104" v="154" actId="478"/>
          <ac:cxnSpMkLst>
            <pc:docMk/>
            <pc:sldMk cId="1435243235" sldId="382"/>
            <ac:cxnSpMk id="5" creationId="{00000000-0000-0000-0000-000000000000}"/>
          </ac:cxnSpMkLst>
        </pc:cxnChg>
      </pc:sldChg>
      <pc:sldChg chg="addSp delSp modSp add mod">
        <pc:chgData name="Guy, Kathy" userId="0dce146f-8e91-49f2-ac87-9845b02ab02d" providerId="ADAL" clId="{1D616C86-933A-4E39-8A72-BD5899E21F21}" dt="2024-07-23T22:05:20.953" v="689" actId="1076"/>
        <pc:sldMkLst>
          <pc:docMk/>
          <pc:sldMk cId="3769054437" sldId="383"/>
        </pc:sldMkLst>
        <pc:spChg chg="del">
          <ac:chgData name="Guy, Kathy" userId="0dce146f-8e91-49f2-ac87-9845b02ab02d" providerId="ADAL" clId="{1D616C86-933A-4E39-8A72-BD5899E21F21}" dt="2024-07-23T20:29:57.789" v="158" actId="478"/>
          <ac:spMkLst>
            <pc:docMk/>
            <pc:sldMk cId="3769054437" sldId="383"/>
            <ac:spMk id="4" creationId="{00000000-0000-0000-0000-000000000000}"/>
          </ac:spMkLst>
        </pc:spChg>
        <pc:spChg chg="add del mod">
          <ac:chgData name="Guy, Kathy" userId="0dce146f-8e91-49f2-ac87-9845b02ab02d" providerId="ADAL" clId="{1D616C86-933A-4E39-8A72-BD5899E21F21}" dt="2024-07-23T20:30:02.149" v="159"/>
          <ac:spMkLst>
            <pc:docMk/>
            <pc:sldMk cId="3769054437" sldId="383"/>
            <ac:spMk id="10" creationId="{80D7067D-B183-23C7-1006-7C1038A345A7}"/>
          </ac:spMkLst>
        </pc:spChg>
        <pc:spChg chg="add mod">
          <ac:chgData name="Guy, Kathy" userId="0dce146f-8e91-49f2-ac87-9845b02ab02d" providerId="ADAL" clId="{1D616C86-933A-4E39-8A72-BD5899E21F21}" dt="2024-07-23T22:05:20.953" v="689" actId="1076"/>
          <ac:spMkLst>
            <pc:docMk/>
            <pc:sldMk cId="3769054437" sldId="383"/>
            <ac:spMk id="11" creationId="{3FE53355-C33E-8AE2-5B5F-D39289AAC795}"/>
          </ac:spMkLst>
        </pc:spChg>
        <pc:cxnChg chg="del">
          <ac:chgData name="Guy, Kathy" userId="0dce146f-8e91-49f2-ac87-9845b02ab02d" providerId="ADAL" clId="{1D616C86-933A-4E39-8A72-BD5899E21F21}" dt="2024-07-23T20:29:57.789" v="158" actId="478"/>
          <ac:cxnSpMkLst>
            <pc:docMk/>
            <pc:sldMk cId="3769054437" sldId="383"/>
            <ac:cxnSpMk id="5" creationId="{00000000-0000-0000-0000-000000000000}"/>
          </ac:cxnSpMkLst>
        </pc:cxnChg>
      </pc:sldChg>
      <pc:sldChg chg="addSp delSp modSp add mod modClrScheme chgLayout">
        <pc:chgData name="Guy, Kathy" userId="0dce146f-8e91-49f2-ac87-9845b02ab02d" providerId="ADAL" clId="{1D616C86-933A-4E39-8A72-BD5899E21F21}" dt="2024-07-23T22:04:38.504" v="683" actId="404"/>
        <pc:sldMkLst>
          <pc:docMk/>
          <pc:sldMk cId="1373276121" sldId="384"/>
        </pc:sldMkLst>
        <pc:spChg chg="mod ord">
          <ac:chgData name="Guy, Kathy" userId="0dce146f-8e91-49f2-ac87-9845b02ab02d" providerId="ADAL" clId="{1D616C86-933A-4E39-8A72-BD5899E21F21}" dt="2024-07-23T22:04:33.569" v="680" actId="6264"/>
          <ac:spMkLst>
            <pc:docMk/>
            <pc:sldMk cId="1373276121" sldId="384"/>
            <ac:spMk id="2" creationId="{00000000-0000-0000-0000-000000000000}"/>
          </ac:spMkLst>
        </pc:spChg>
        <pc:spChg chg="del mod ord">
          <ac:chgData name="Guy, Kathy" userId="0dce146f-8e91-49f2-ac87-9845b02ab02d" providerId="ADAL" clId="{1D616C86-933A-4E39-8A72-BD5899E21F21}" dt="2024-07-23T21:44:30.783" v="317" actId="6264"/>
          <ac:spMkLst>
            <pc:docMk/>
            <pc:sldMk cId="1373276121" sldId="384"/>
            <ac:spMk id="3" creationId="{00000000-0000-0000-0000-000000000000}"/>
          </ac:spMkLst>
        </pc:spChg>
        <pc:spChg chg="add del mod">
          <ac:chgData name="Guy, Kathy" userId="0dce146f-8e91-49f2-ac87-9845b02ab02d" providerId="ADAL" clId="{1D616C86-933A-4E39-8A72-BD5899E21F21}" dt="2024-07-23T21:44:30.783" v="317" actId="6264"/>
          <ac:spMkLst>
            <pc:docMk/>
            <pc:sldMk cId="1373276121" sldId="384"/>
            <ac:spMk id="4" creationId="{94C34495-F74A-F5F7-7176-B6F8D25F1037}"/>
          </ac:spMkLst>
        </pc:spChg>
        <pc:spChg chg="add mod ord">
          <ac:chgData name="Guy, Kathy" userId="0dce146f-8e91-49f2-ac87-9845b02ab02d" providerId="ADAL" clId="{1D616C86-933A-4E39-8A72-BD5899E21F21}" dt="2024-07-23T22:04:38.504" v="683" actId="404"/>
          <ac:spMkLst>
            <pc:docMk/>
            <pc:sldMk cId="1373276121" sldId="384"/>
            <ac:spMk id="5" creationId="{833CFC13-21E5-C8A0-450C-36B4B7E9EA90}"/>
          </ac:spMkLst>
        </pc:spChg>
        <pc:spChg chg="add del mod">
          <ac:chgData name="Guy, Kathy" userId="0dce146f-8e91-49f2-ac87-9845b02ab02d" providerId="ADAL" clId="{1D616C86-933A-4E39-8A72-BD5899E21F21}" dt="2024-07-23T21:49:20.903" v="422" actId="6264"/>
          <ac:spMkLst>
            <pc:docMk/>
            <pc:sldMk cId="1373276121" sldId="384"/>
            <ac:spMk id="6" creationId="{4FDF1A1A-1FE3-5D8C-9AB1-13F7BEE21160}"/>
          </ac:spMkLst>
        </pc:spChg>
        <pc:spChg chg="add del mod">
          <ac:chgData name="Guy, Kathy" userId="0dce146f-8e91-49f2-ac87-9845b02ab02d" providerId="ADAL" clId="{1D616C86-933A-4E39-8A72-BD5899E21F21}" dt="2024-07-23T21:49:20.903" v="422" actId="6264"/>
          <ac:spMkLst>
            <pc:docMk/>
            <pc:sldMk cId="1373276121" sldId="384"/>
            <ac:spMk id="7" creationId="{0CD855D8-6271-C5F0-C884-193474F3946D}"/>
          </ac:spMkLst>
        </pc:spChg>
        <pc:spChg chg="add del mod">
          <ac:chgData name="Guy, Kathy" userId="0dce146f-8e91-49f2-ac87-9845b02ab02d" providerId="ADAL" clId="{1D616C86-933A-4E39-8A72-BD5899E21F21}" dt="2024-07-23T22:04:31.354" v="679" actId="6264"/>
          <ac:spMkLst>
            <pc:docMk/>
            <pc:sldMk cId="1373276121" sldId="384"/>
            <ac:spMk id="8" creationId="{F566D1C4-A3E6-3E96-7EFD-1D929827B936}"/>
          </ac:spMkLst>
        </pc:spChg>
        <pc:spChg chg="add del mod">
          <ac:chgData name="Guy, Kathy" userId="0dce146f-8e91-49f2-ac87-9845b02ab02d" providerId="ADAL" clId="{1D616C86-933A-4E39-8A72-BD5899E21F21}" dt="2024-07-23T22:04:31.354" v="679" actId="6264"/>
          <ac:spMkLst>
            <pc:docMk/>
            <pc:sldMk cId="1373276121" sldId="384"/>
            <ac:spMk id="9" creationId="{CEC0B0E6-5E15-C1A8-1385-D712326D2E74}"/>
          </ac:spMkLst>
        </pc:spChg>
        <pc:spChg chg="add del mod">
          <ac:chgData name="Guy, Kathy" userId="0dce146f-8e91-49f2-ac87-9845b02ab02d" providerId="ADAL" clId="{1D616C86-933A-4E39-8A72-BD5899E21F21}" dt="2024-07-23T22:04:33.569" v="680" actId="6264"/>
          <ac:spMkLst>
            <pc:docMk/>
            <pc:sldMk cId="1373276121" sldId="384"/>
            <ac:spMk id="10" creationId="{11E47B18-1342-0A92-B737-2422EFDF07C8}"/>
          </ac:spMkLst>
        </pc:spChg>
        <pc:spChg chg="add del mod">
          <ac:chgData name="Guy, Kathy" userId="0dce146f-8e91-49f2-ac87-9845b02ab02d" providerId="ADAL" clId="{1D616C86-933A-4E39-8A72-BD5899E21F21}" dt="2024-07-23T22:04:33.569" v="680" actId="6264"/>
          <ac:spMkLst>
            <pc:docMk/>
            <pc:sldMk cId="1373276121" sldId="384"/>
            <ac:spMk id="11" creationId="{548B62F6-8121-D82D-832F-00EFF0B9AF66}"/>
          </ac:spMkLst>
        </pc:spChg>
      </pc:sldChg>
      <pc:sldChg chg="addSp delSp modSp add mod modClrScheme chgLayout">
        <pc:chgData name="Guy, Kathy" userId="0dce146f-8e91-49f2-ac87-9845b02ab02d" providerId="ADAL" clId="{1D616C86-933A-4E39-8A72-BD5899E21F21}" dt="2024-07-23T21:58:37.682" v="570" actId="179"/>
        <pc:sldMkLst>
          <pc:docMk/>
          <pc:sldMk cId="2664872890" sldId="385"/>
        </pc:sldMkLst>
        <pc:spChg chg="add del mod ord">
          <ac:chgData name="Guy, Kathy" userId="0dce146f-8e91-49f2-ac87-9845b02ab02d" providerId="ADAL" clId="{1D616C86-933A-4E39-8A72-BD5899E21F21}" dt="2024-07-23T21:58:13.683" v="561" actId="6264"/>
          <ac:spMkLst>
            <pc:docMk/>
            <pc:sldMk cId="2664872890" sldId="385"/>
            <ac:spMk id="2" creationId="{150B9F3E-0870-934C-D545-CFE6BDB38A2C}"/>
          </ac:spMkLst>
        </pc:spChg>
        <pc:spChg chg="mod ord">
          <ac:chgData name="Guy, Kathy" userId="0dce146f-8e91-49f2-ac87-9845b02ab02d" providerId="ADAL" clId="{1D616C86-933A-4E39-8A72-BD5899E21F21}" dt="2024-07-23T21:58:37.682" v="570" actId="179"/>
          <ac:spMkLst>
            <pc:docMk/>
            <pc:sldMk cId="2664872890" sldId="385"/>
            <ac:spMk id="3" creationId="{00000000-0000-0000-0000-000000000000}"/>
          </ac:spMkLst>
        </pc:spChg>
        <pc:spChg chg="del mod ord">
          <ac:chgData name="Guy, Kathy" userId="0dce146f-8e91-49f2-ac87-9845b02ab02d" providerId="ADAL" clId="{1D616C86-933A-4E39-8A72-BD5899E21F21}" dt="2024-07-23T21:58:11.447" v="559" actId="700"/>
          <ac:spMkLst>
            <pc:docMk/>
            <pc:sldMk cId="2664872890" sldId="385"/>
            <ac:spMk id="4" creationId="{00000000-0000-0000-0000-000000000000}"/>
          </ac:spMkLst>
        </pc:spChg>
        <pc:spChg chg="add del mod">
          <ac:chgData name="Guy, Kathy" userId="0dce146f-8e91-49f2-ac87-9845b02ab02d" providerId="ADAL" clId="{1D616C86-933A-4E39-8A72-BD5899E21F21}" dt="2024-07-23T21:58:13.683" v="561" actId="6264"/>
          <ac:spMkLst>
            <pc:docMk/>
            <pc:sldMk cId="2664872890" sldId="385"/>
            <ac:spMk id="5" creationId="{C225A257-AE47-5304-D75C-B5FE436657BA}"/>
          </ac:spMkLst>
        </pc:spChg>
        <pc:spChg chg="add del mod ord">
          <ac:chgData name="Guy, Kathy" userId="0dce146f-8e91-49f2-ac87-9845b02ab02d" providerId="ADAL" clId="{1D616C86-933A-4E39-8A72-BD5899E21F21}" dt="2024-07-23T21:58:16.461" v="563" actId="478"/>
          <ac:spMkLst>
            <pc:docMk/>
            <pc:sldMk cId="2664872890" sldId="385"/>
            <ac:spMk id="6" creationId="{F4B9C43B-A451-50CC-56CA-D3042FF37AC2}"/>
          </ac:spMkLst>
        </pc:spChg>
      </pc:sldChg>
      <pc:sldChg chg="addSp delSp modSp add mod modClrScheme chgLayout">
        <pc:chgData name="Guy, Kathy" userId="0dce146f-8e91-49f2-ac87-9845b02ab02d" providerId="ADAL" clId="{1D616C86-933A-4E39-8A72-BD5899E21F21}" dt="2024-07-23T21:37:53.767" v="202" actId="18131"/>
        <pc:sldMkLst>
          <pc:docMk/>
          <pc:sldMk cId="4077080847" sldId="388"/>
        </pc:sldMkLst>
        <pc:spChg chg="del mod ord">
          <ac:chgData name="Guy, Kathy" userId="0dce146f-8e91-49f2-ac87-9845b02ab02d" providerId="ADAL" clId="{1D616C86-933A-4E39-8A72-BD5899E21F21}" dt="2024-07-23T21:36:54.775" v="198" actId="478"/>
          <ac:spMkLst>
            <pc:docMk/>
            <pc:sldMk cId="4077080847" sldId="388"/>
            <ac:spMk id="2" creationId="{00000000-0000-0000-0000-000000000000}"/>
          </ac:spMkLst>
        </pc:spChg>
        <pc:spChg chg="add del mod ord">
          <ac:chgData name="Guy, Kathy" userId="0dce146f-8e91-49f2-ac87-9845b02ab02d" providerId="ADAL" clId="{1D616C86-933A-4E39-8A72-BD5899E21F21}" dt="2024-07-23T21:37:46.159" v="199" actId="931"/>
          <ac:spMkLst>
            <pc:docMk/>
            <pc:sldMk cId="4077080847" sldId="388"/>
            <ac:spMk id="3" creationId="{E17CB66A-087A-EC0B-F679-68EFDBF5F1D4}"/>
          </ac:spMkLst>
        </pc:spChg>
        <pc:spChg chg="add mod ord">
          <ac:chgData name="Guy, Kathy" userId="0dce146f-8e91-49f2-ac87-9845b02ab02d" providerId="ADAL" clId="{1D616C86-933A-4E39-8A72-BD5899E21F21}" dt="2024-07-23T21:36:50.970" v="197"/>
          <ac:spMkLst>
            <pc:docMk/>
            <pc:sldMk cId="4077080847" sldId="388"/>
            <ac:spMk id="4" creationId="{C4E87645-CA61-A81F-DE16-47A2615DE445}"/>
          </ac:spMkLst>
        </pc:spChg>
        <pc:picChg chg="add mod modCrop">
          <ac:chgData name="Guy, Kathy" userId="0dce146f-8e91-49f2-ac87-9845b02ab02d" providerId="ADAL" clId="{1D616C86-933A-4E39-8A72-BD5899E21F21}" dt="2024-07-23T21:37:53.767" v="202" actId="18131"/>
          <ac:picMkLst>
            <pc:docMk/>
            <pc:sldMk cId="4077080847" sldId="388"/>
            <ac:picMk id="6" creationId="{92522A50-9F77-F37C-82F7-16C5EF7FD875}"/>
          </ac:picMkLst>
        </pc:picChg>
      </pc:sldChg>
      <pc:sldChg chg="modSp add mod modClrScheme chgLayout">
        <pc:chgData name="Guy, Kathy" userId="0dce146f-8e91-49f2-ac87-9845b02ab02d" providerId="ADAL" clId="{1D616C86-933A-4E39-8A72-BD5899E21F21}" dt="2024-07-23T21:57:42.345" v="551" actId="700"/>
        <pc:sldMkLst>
          <pc:docMk/>
          <pc:sldMk cId="1418015898" sldId="389"/>
        </pc:sldMkLst>
        <pc:spChg chg="mod ord">
          <ac:chgData name="Guy, Kathy" userId="0dce146f-8e91-49f2-ac87-9845b02ab02d" providerId="ADAL" clId="{1D616C86-933A-4E39-8A72-BD5899E21F21}" dt="2024-07-23T21:57:42.345" v="551" actId="700"/>
          <ac:spMkLst>
            <pc:docMk/>
            <pc:sldMk cId="1418015898" sldId="389"/>
            <ac:spMk id="2" creationId="{00000000-0000-0000-0000-000000000000}"/>
          </ac:spMkLst>
        </pc:spChg>
      </pc:sldChg>
      <pc:sldChg chg="addSp delSp modSp add mod modClrScheme chgLayout">
        <pc:chgData name="Guy, Kathy" userId="0dce146f-8e91-49f2-ac87-9845b02ab02d" providerId="ADAL" clId="{1D616C86-933A-4E39-8A72-BD5899E21F21}" dt="2024-07-23T22:07:47.833" v="724" actId="403"/>
        <pc:sldMkLst>
          <pc:docMk/>
          <pc:sldMk cId="3878351250" sldId="390"/>
        </pc:sldMkLst>
        <pc:spChg chg="mod ord">
          <ac:chgData name="Guy, Kathy" userId="0dce146f-8e91-49f2-ac87-9845b02ab02d" providerId="ADAL" clId="{1D616C86-933A-4E39-8A72-BD5899E21F21}" dt="2024-07-23T22:07:42.642" v="722" actId="6264"/>
          <ac:spMkLst>
            <pc:docMk/>
            <pc:sldMk cId="3878351250" sldId="390"/>
            <ac:spMk id="2" creationId="{00000000-0000-0000-0000-000000000000}"/>
          </ac:spMkLst>
        </pc:spChg>
        <pc:spChg chg="mod ord">
          <ac:chgData name="Guy, Kathy" userId="0dce146f-8e91-49f2-ac87-9845b02ab02d" providerId="ADAL" clId="{1D616C86-933A-4E39-8A72-BD5899E21F21}" dt="2024-07-23T22:07:47.833" v="724" actId="403"/>
          <ac:spMkLst>
            <pc:docMk/>
            <pc:sldMk cId="3878351250" sldId="390"/>
            <ac:spMk id="3" creationId="{00000000-0000-0000-0000-000000000000}"/>
          </ac:spMkLst>
        </pc:spChg>
        <pc:spChg chg="add del mod ord">
          <ac:chgData name="Guy, Kathy" userId="0dce146f-8e91-49f2-ac87-9845b02ab02d" providerId="ADAL" clId="{1D616C86-933A-4E39-8A72-BD5899E21F21}" dt="2024-07-23T21:41:46.914" v="269"/>
          <ac:spMkLst>
            <pc:docMk/>
            <pc:sldMk cId="3878351250" sldId="390"/>
            <ac:spMk id="5" creationId="{12AFD87E-D118-7626-D535-EB729AECF2C5}"/>
          </ac:spMkLst>
        </pc:spChg>
        <pc:spChg chg="add del mod">
          <ac:chgData name="Guy, Kathy" userId="0dce146f-8e91-49f2-ac87-9845b02ab02d" providerId="ADAL" clId="{1D616C86-933A-4E39-8A72-BD5899E21F21}" dt="2024-07-23T22:07:42.642" v="722" actId="6264"/>
          <ac:spMkLst>
            <pc:docMk/>
            <pc:sldMk cId="3878351250" sldId="390"/>
            <ac:spMk id="7" creationId="{844A4591-6224-E21B-FA1E-DE636AEE464D}"/>
          </ac:spMkLst>
        </pc:spChg>
        <pc:spChg chg="add del mod">
          <ac:chgData name="Guy, Kathy" userId="0dce146f-8e91-49f2-ac87-9845b02ab02d" providerId="ADAL" clId="{1D616C86-933A-4E39-8A72-BD5899E21F21}" dt="2024-07-23T22:07:42.642" v="722" actId="6264"/>
          <ac:spMkLst>
            <pc:docMk/>
            <pc:sldMk cId="3878351250" sldId="390"/>
            <ac:spMk id="8" creationId="{5370A413-4E82-4982-DF6C-EC6D99A474BB}"/>
          </ac:spMkLst>
        </pc:spChg>
        <pc:spChg chg="add del mod">
          <ac:chgData name="Guy, Kathy" userId="0dce146f-8e91-49f2-ac87-9845b02ab02d" providerId="ADAL" clId="{1D616C86-933A-4E39-8A72-BD5899E21F21}" dt="2024-07-23T22:07:42.642" v="722" actId="6264"/>
          <ac:spMkLst>
            <pc:docMk/>
            <pc:sldMk cId="3878351250" sldId="390"/>
            <ac:spMk id="9" creationId="{5507748C-36D6-BC41-2569-44FCCF8EAC01}"/>
          </ac:spMkLst>
        </pc:spChg>
        <pc:picChg chg="del">
          <ac:chgData name="Guy, Kathy" userId="0dce146f-8e91-49f2-ac87-9845b02ab02d" providerId="ADAL" clId="{1D616C86-933A-4E39-8A72-BD5899E21F21}" dt="2024-07-23T21:41:45.378" v="268" actId="21"/>
          <ac:picMkLst>
            <pc:docMk/>
            <pc:sldMk cId="3878351250" sldId="390"/>
            <ac:picMk id="4" creationId="{00000000-0000-0000-0000-000000000000}"/>
          </ac:picMkLst>
        </pc:picChg>
        <pc:picChg chg="add mod ord">
          <ac:chgData name="Guy, Kathy" userId="0dce146f-8e91-49f2-ac87-9845b02ab02d" providerId="ADAL" clId="{1D616C86-933A-4E39-8A72-BD5899E21F21}" dt="2024-07-23T22:07:42.642" v="722" actId="6264"/>
          <ac:picMkLst>
            <pc:docMk/>
            <pc:sldMk cId="3878351250" sldId="390"/>
            <ac:picMk id="6" creationId="{00000000-0000-0000-0000-000000000000}"/>
          </ac:picMkLst>
        </pc:picChg>
      </pc:sldChg>
      <pc:sldChg chg="addSp delSp modSp add mod modClrScheme chgLayout">
        <pc:chgData name="Guy, Kathy" userId="0dce146f-8e91-49f2-ac87-9845b02ab02d" providerId="ADAL" clId="{1D616C86-933A-4E39-8A72-BD5899E21F21}" dt="2024-07-23T22:07:58.726" v="726" actId="15"/>
        <pc:sldMkLst>
          <pc:docMk/>
          <pc:sldMk cId="1668187280" sldId="391"/>
        </pc:sldMkLst>
        <pc:spChg chg="mod ord">
          <ac:chgData name="Guy, Kathy" userId="0dce146f-8e91-49f2-ac87-9845b02ab02d" providerId="ADAL" clId="{1D616C86-933A-4E39-8A72-BD5899E21F21}" dt="2024-07-23T22:07:58.726" v="726" actId="15"/>
          <ac:spMkLst>
            <pc:docMk/>
            <pc:sldMk cId="1668187280" sldId="391"/>
            <ac:spMk id="2" creationId="{00000000-0000-0000-0000-000000000000}"/>
          </ac:spMkLst>
        </pc:spChg>
        <pc:spChg chg="add mod ord">
          <ac:chgData name="Guy, Kathy" userId="0dce146f-8e91-49f2-ac87-9845b02ab02d" providerId="ADAL" clId="{1D616C86-933A-4E39-8A72-BD5899E21F21}" dt="2024-07-23T22:07:56.673" v="725" actId="6264"/>
          <ac:spMkLst>
            <pc:docMk/>
            <pc:sldMk cId="1668187280" sldId="391"/>
            <ac:spMk id="3" creationId="{30D3B291-E5B4-508A-AF0F-BFFA271E2FEA}"/>
          </ac:spMkLst>
        </pc:spChg>
        <pc:spChg chg="add del mod ord">
          <ac:chgData name="Guy, Kathy" userId="0dce146f-8e91-49f2-ac87-9845b02ab02d" providerId="ADAL" clId="{1D616C86-933A-4E39-8A72-BD5899E21F21}" dt="2024-07-23T21:42:45.299" v="289"/>
          <ac:spMkLst>
            <pc:docMk/>
            <pc:sldMk cId="1668187280" sldId="391"/>
            <ac:spMk id="4" creationId="{01D0B57B-4404-96AD-E360-598584E813F4}"/>
          </ac:spMkLst>
        </pc:spChg>
        <pc:spChg chg="del mod">
          <ac:chgData name="Guy, Kathy" userId="0dce146f-8e91-49f2-ac87-9845b02ab02d" providerId="ADAL" clId="{1D616C86-933A-4E39-8A72-BD5899E21F21}" dt="2024-07-23T21:42:35.969" v="285" actId="478"/>
          <ac:spMkLst>
            <pc:docMk/>
            <pc:sldMk cId="1668187280" sldId="391"/>
            <ac:spMk id="5" creationId="{00000000-0000-0000-0000-000000000000}"/>
          </ac:spMkLst>
        </pc:spChg>
        <pc:spChg chg="add del mod">
          <ac:chgData name="Guy, Kathy" userId="0dce146f-8e91-49f2-ac87-9845b02ab02d" providerId="ADAL" clId="{1D616C86-933A-4E39-8A72-BD5899E21F21}" dt="2024-07-23T22:07:56.673" v="725" actId="6264"/>
          <ac:spMkLst>
            <pc:docMk/>
            <pc:sldMk cId="1668187280" sldId="391"/>
            <ac:spMk id="7" creationId="{EE38DE4D-164C-684A-97D1-A139BAAF0C1C}"/>
          </ac:spMkLst>
        </pc:spChg>
        <pc:spChg chg="add del mod">
          <ac:chgData name="Guy, Kathy" userId="0dce146f-8e91-49f2-ac87-9845b02ab02d" providerId="ADAL" clId="{1D616C86-933A-4E39-8A72-BD5899E21F21}" dt="2024-07-23T22:07:56.673" v="725" actId="6264"/>
          <ac:spMkLst>
            <pc:docMk/>
            <pc:sldMk cId="1668187280" sldId="391"/>
            <ac:spMk id="8" creationId="{3748BE94-1A7F-3658-6D32-C8DCCF3F5AB7}"/>
          </ac:spMkLst>
        </pc:spChg>
        <pc:spChg chg="add del mod">
          <ac:chgData name="Guy, Kathy" userId="0dce146f-8e91-49f2-ac87-9845b02ab02d" providerId="ADAL" clId="{1D616C86-933A-4E39-8A72-BD5899E21F21}" dt="2024-07-23T22:07:56.673" v="725" actId="6264"/>
          <ac:spMkLst>
            <pc:docMk/>
            <pc:sldMk cId="1668187280" sldId="391"/>
            <ac:spMk id="9" creationId="{1A15FE17-4CE3-1906-7CDC-D61127D49955}"/>
          </ac:spMkLst>
        </pc:spChg>
        <pc:picChg chg="add mod ord">
          <ac:chgData name="Guy, Kathy" userId="0dce146f-8e91-49f2-ac87-9845b02ab02d" providerId="ADAL" clId="{1D616C86-933A-4E39-8A72-BD5899E21F21}" dt="2024-07-23T22:07:56.673" v="725" actId="6264"/>
          <ac:picMkLst>
            <pc:docMk/>
            <pc:sldMk cId="1668187280" sldId="391"/>
            <ac:picMk id="6" creationId="{00000000-0000-0000-0000-000000000000}"/>
          </ac:picMkLst>
        </pc:picChg>
        <pc:picChg chg="del">
          <ac:chgData name="Guy, Kathy" userId="0dce146f-8e91-49f2-ac87-9845b02ab02d" providerId="ADAL" clId="{1D616C86-933A-4E39-8A72-BD5899E21F21}" dt="2024-07-23T21:42:43.413" v="288" actId="21"/>
          <ac:picMkLst>
            <pc:docMk/>
            <pc:sldMk cId="1668187280" sldId="391"/>
            <ac:picMk id="2050" creationId="{00000000-0000-0000-0000-000000000000}"/>
          </ac:picMkLst>
        </pc:picChg>
      </pc:sldChg>
      <pc:sldChg chg="addSp delSp modSp add mod modClrScheme chgLayout">
        <pc:chgData name="Guy, Kathy" userId="0dce146f-8e91-49f2-ac87-9845b02ab02d" providerId="ADAL" clId="{1D616C86-933A-4E39-8A72-BD5899E21F21}" dt="2024-07-23T22:07:39.032" v="721" actId="6264"/>
        <pc:sldMkLst>
          <pc:docMk/>
          <pc:sldMk cId="3654297454" sldId="392"/>
        </pc:sldMkLst>
        <pc:spChg chg="mod ord">
          <ac:chgData name="Guy, Kathy" userId="0dce146f-8e91-49f2-ac87-9845b02ab02d" providerId="ADAL" clId="{1D616C86-933A-4E39-8A72-BD5899E21F21}" dt="2024-07-23T22:07:39.032" v="721" actId="6264"/>
          <ac:spMkLst>
            <pc:docMk/>
            <pc:sldMk cId="3654297454" sldId="392"/>
            <ac:spMk id="2" creationId="{00000000-0000-0000-0000-000000000000}"/>
          </ac:spMkLst>
        </pc:spChg>
        <pc:spChg chg="mod ord">
          <ac:chgData name="Guy, Kathy" userId="0dce146f-8e91-49f2-ac87-9845b02ab02d" providerId="ADAL" clId="{1D616C86-933A-4E39-8A72-BD5899E21F21}" dt="2024-07-23T22:07:39.032" v="721" actId="6264"/>
          <ac:spMkLst>
            <pc:docMk/>
            <pc:sldMk cId="3654297454" sldId="392"/>
            <ac:spMk id="3" creationId="{00000000-0000-0000-0000-000000000000}"/>
          </ac:spMkLst>
        </pc:spChg>
        <pc:spChg chg="add del mod ord">
          <ac:chgData name="Guy, Kathy" userId="0dce146f-8e91-49f2-ac87-9845b02ab02d" providerId="ADAL" clId="{1D616C86-933A-4E39-8A72-BD5899E21F21}" dt="2024-07-23T21:40:51.854" v="243" actId="931"/>
          <ac:spMkLst>
            <pc:docMk/>
            <pc:sldMk cId="3654297454" sldId="392"/>
            <ac:spMk id="5" creationId="{E22B0B80-FB85-7008-4302-4287E72421A0}"/>
          </ac:spMkLst>
        </pc:spChg>
        <pc:spChg chg="add del mod">
          <ac:chgData name="Guy, Kathy" userId="0dce146f-8e91-49f2-ac87-9845b02ab02d" providerId="ADAL" clId="{1D616C86-933A-4E39-8A72-BD5899E21F21}" dt="2024-07-23T22:07:39.032" v="721" actId="6264"/>
          <ac:spMkLst>
            <pc:docMk/>
            <pc:sldMk cId="3654297454" sldId="392"/>
            <ac:spMk id="8" creationId="{39E3F59F-8431-8135-1B62-91585F2E1057}"/>
          </ac:spMkLst>
        </pc:spChg>
        <pc:spChg chg="add del mod">
          <ac:chgData name="Guy, Kathy" userId="0dce146f-8e91-49f2-ac87-9845b02ab02d" providerId="ADAL" clId="{1D616C86-933A-4E39-8A72-BD5899E21F21}" dt="2024-07-23T22:07:39.032" v="721" actId="6264"/>
          <ac:spMkLst>
            <pc:docMk/>
            <pc:sldMk cId="3654297454" sldId="392"/>
            <ac:spMk id="9" creationId="{20819672-62FE-44EB-1B59-E2498E534E64}"/>
          </ac:spMkLst>
        </pc:spChg>
        <pc:spChg chg="add del mod">
          <ac:chgData name="Guy, Kathy" userId="0dce146f-8e91-49f2-ac87-9845b02ab02d" providerId="ADAL" clId="{1D616C86-933A-4E39-8A72-BD5899E21F21}" dt="2024-07-23T22:07:39.032" v="721" actId="6264"/>
          <ac:spMkLst>
            <pc:docMk/>
            <pc:sldMk cId="3654297454" sldId="392"/>
            <ac:spMk id="10" creationId="{AA79C954-4175-600F-747B-9E035332B76D}"/>
          </ac:spMkLst>
        </pc:spChg>
        <pc:picChg chg="add del mod">
          <ac:chgData name="Guy, Kathy" userId="0dce146f-8e91-49f2-ac87-9845b02ab02d" providerId="ADAL" clId="{1D616C86-933A-4E39-8A72-BD5899E21F21}" dt="2024-07-23T21:39:50.990" v="242" actId="478"/>
          <ac:picMkLst>
            <pc:docMk/>
            <pc:sldMk cId="3654297454" sldId="392"/>
            <ac:picMk id="4" creationId="{00000000-0000-0000-0000-000000000000}"/>
          </ac:picMkLst>
        </pc:picChg>
        <pc:picChg chg="add mod ord">
          <ac:chgData name="Guy, Kathy" userId="0dce146f-8e91-49f2-ac87-9845b02ab02d" providerId="ADAL" clId="{1D616C86-933A-4E39-8A72-BD5899E21F21}" dt="2024-07-23T22:07:39.032" v="721" actId="6264"/>
          <ac:picMkLst>
            <pc:docMk/>
            <pc:sldMk cId="3654297454" sldId="392"/>
            <ac:picMk id="7" creationId="{9E8904C8-5022-A471-2499-08ACE285B38E}"/>
          </ac:picMkLst>
        </pc:picChg>
      </pc:sldChg>
      <pc:sldChg chg="addSp delSp modSp add mod modClrScheme chgLayout">
        <pc:chgData name="Guy, Kathy" userId="0dce146f-8e91-49f2-ac87-9845b02ab02d" providerId="ADAL" clId="{1D616C86-933A-4E39-8A72-BD5899E21F21}" dt="2024-07-23T22:08:02.298" v="728" actId="6264"/>
        <pc:sldMkLst>
          <pc:docMk/>
          <pc:sldMk cId="3048593971" sldId="393"/>
        </pc:sldMkLst>
        <pc:spChg chg="mod ord">
          <ac:chgData name="Guy, Kathy" userId="0dce146f-8e91-49f2-ac87-9845b02ab02d" providerId="ADAL" clId="{1D616C86-933A-4E39-8A72-BD5899E21F21}" dt="2024-07-23T22:08:02.298" v="728" actId="6264"/>
          <ac:spMkLst>
            <pc:docMk/>
            <pc:sldMk cId="3048593971" sldId="393"/>
            <ac:spMk id="2" creationId="{00000000-0000-0000-0000-000000000000}"/>
          </ac:spMkLst>
        </pc:spChg>
        <pc:spChg chg="mod ord">
          <ac:chgData name="Guy, Kathy" userId="0dce146f-8e91-49f2-ac87-9845b02ab02d" providerId="ADAL" clId="{1D616C86-933A-4E39-8A72-BD5899E21F21}" dt="2024-07-23T22:08:02.298" v="728" actId="6264"/>
          <ac:spMkLst>
            <pc:docMk/>
            <pc:sldMk cId="3048593971" sldId="393"/>
            <ac:spMk id="3" creationId="{00000000-0000-0000-0000-000000000000}"/>
          </ac:spMkLst>
        </pc:spChg>
        <pc:spChg chg="add del mod ord">
          <ac:chgData name="Guy, Kathy" userId="0dce146f-8e91-49f2-ac87-9845b02ab02d" providerId="ADAL" clId="{1D616C86-933A-4E39-8A72-BD5899E21F21}" dt="2024-07-23T21:43:23.043" v="297"/>
          <ac:spMkLst>
            <pc:docMk/>
            <pc:sldMk cId="3048593971" sldId="393"/>
            <ac:spMk id="5" creationId="{70D90D42-8843-18EC-B833-037590BEB71B}"/>
          </ac:spMkLst>
        </pc:spChg>
        <pc:spChg chg="add del mod">
          <ac:chgData name="Guy, Kathy" userId="0dce146f-8e91-49f2-ac87-9845b02ab02d" providerId="ADAL" clId="{1D616C86-933A-4E39-8A72-BD5899E21F21}" dt="2024-07-23T21:43:28.084" v="298" actId="6264"/>
          <ac:spMkLst>
            <pc:docMk/>
            <pc:sldMk cId="3048593971" sldId="393"/>
            <ac:spMk id="7" creationId="{18522941-E63E-E5DB-2BA8-4E92A7599F31}"/>
          </ac:spMkLst>
        </pc:spChg>
        <pc:spChg chg="add del mod">
          <ac:chgData name="Guy, Kathy" userId="0dce146f-8e91-49f2-ac87-9845b02ab02d" providerId="ADAL" clId="{1D616C86-933A-4E39-8A72-BD5899E21F21}" dt="2024-07-23T21:43:28.084" v="298" actId="6264"/>
          <ac:spMkLst>
            <pc:docMk/>
            <pc:sldMk cId="3048593971" sldId="393"/>
            <ac:spMk id="8" creationId="{3E34BB8D-1300-61C0-EC41-065F64D7DE3A}"/>
          </ac:spMkLst>
        </pc:spChg>
        <pc:spChg chg="add del mod">
          <ac:chgData name="Guy, Kathy" userId="0dce146f-8e91-49f2-ac87-9845b02ab02d" providerId="ADAL" clId="{1D616C86-933A-4E39-8A72-BD5899E21F21}" dt="2024-07-23T21:43:28.084" v="298" actId="6264"/>
          <ac:spMkLst>
            <pc:docMk/>
            <pc:sldMk cId="3048593971" sldId="393"/>
            <ac:spMk id="9" creationId="{AA047BD8-B439-DBA0-778E-145A77AB0235}"/>
          </ac:spMkLst>
        </pc:spChg>
        <pc:spChg chg="add del mod">
          <ac:chgData name="Guy, Kathy" userId="0dce146f-8e91-49f2-ac87-9845b02ab02d" providerId="ADAL" clId="{1D616C86-933A-4E39-8A72-BD5899E21F21}" dt="2024-07-23T22:08:02.298" v="728" actId="6264"/>
          <ac:spMkLst>
            <pc:docMk/>
            <pc:sldMk cId="3048593971" sldId="393"/>
            <ac:spMk id="10" creationId="{A093631E-29BA-3CF7-B77B-9E3000556BEB}"/>
          </ac:spMkLst>
        </pc:spChg>
        <pc:spChg chg="add del mod">
          <ac:chgData name="Guy, Kathy" userId="0dce146f-8e91-49f2-ac87-9845b02ab02d" providerId="ADAL" clId="{1D616C86-933A-4E39-8A72-BD5899E21F21}" dt="2024-07-23T22:08:02.298" v="728" actId="6264"/>
          <ac:spMkLst>
            <pc:docMk/>
            <pc:sldMk cId="3048593971" sldId="393"/>
            <ac:spMk id="11" creationId="{D1A2EAA7-50F5-8F80-2A60-37AFBE94B9FC}"/>
          </ac:spMkLst>
        </pc:spChg>
        <pc:spChg chg="add del mod">
          <ac:chgData name="Guy, Kathy" userId="0dce146f-8e91-49f2-ac87-9845b02ab02d" providerId="ADAL" clId="{1D616C86-933A-4E39-8A72-BD5899E21F21}" dt="2024-07-23T22:08:02.298" v="728" actId="6264"/>
          <ac:spMkLst>
            <pc:docMk/>
            <pc:sldMk cId="3048593971" sldId="393"/>
            <ac:spMk id="12" creationId="{DEF8C8FC-1677-0087-1920-7D4E2171AD78}"/>
          </ac:spMkLst>
        </pc:spChg>
        <pc:picChg chg="del">
          <ac:chgData name="Guy, Kathy" userId="0dce146f-8e91-49f2-ac87-9845b02ab02d" providerId="ADAL" clId="{1D616C86-933A-4E39-8A72-BD5899E21F21}" dt="2024-07-23T21:43:20.046" v="296" actId="21"/>
          <ac:picMkLst>
            <pc:docMk/>
            <pc:sldMk cId="3048593971" sldId="393"/>
            <ac:picMk id="4" creationId="{00000000-0000-0000-0000-000000000000}"/>
          </ac:picMkLst>
        </pc:picChg>
        <pc:picChg chg="add mod ord">
          <ac:chgData name="Guy, Kathy" userId="0dce146f-8e91-49f2-ac87-9845b02ab02d" providerId="ADAL" clId="{1D616C86-933A-4E39-8A72-BD5899E21F21}" dt="2024-07-23T22:08:02.298" v="728" actId="6264"/>
          <ac:picMkLst>
            <pc:docMk/>
            <pc:sldMk cId="3048593971" sldId="393"/>
            <ac:picMk id="6" creationId="{00000000-0000-0000-0000-000000000000}"/>
          </ac:picMkLst>
        </pc:picChg>
      </pc:sldChg>
      <pc:sldChg chg="addSp delSp modSp add mod modClrScheme chgLayout">
        <pc:chgData name="Guy, Kathy" userId="0dce146f-8e91-49f2-ac87-9845b02ab02d" providerId="ADAL" clId="{1D616C86-933A-4E39-8A72-BD5899E21F21}" dt="2024-07-23T21:43:58.227" v="307" actId="15"/>
        <pc:sldMkLst>
          <pc:docMk/>
          <pc:sldMk cId="1912879579" sldId="394"/>
        </pc:sldMkLst>
        <pc:spChg chg="mod ord">
          <ac:chgData name="Guy, Kathy" userId="0dce146f-8e91-49f2-ac87-9845b02ab02d" providerId="ADAL" clId="{1D616C86-933A-4E39-8A72-BD5899E21F21}" dt="2024-07-23T21:43:51.252" v="304" actId="700"/>
          <ac:spMkLst>
            <pc:docMk/>
            <pc:sldMk cId="1912879579" sldId="394"/>
            <ac:spMk id="2" creationId="{00000000-0000-0000-0000-000000000000}"/>
          </ac:spMkLst>
        </pc:spChg>
        <pc:spChg chg="mod ord">
          <ac:chgData name="Guy, Kathy" userId="0dce146f-8e91-49f2-ac87-9845b02ab02d" providerId="ADAL" clId="{1D616C86-933A-4E39-8A72-BD5899E21F21}" dt="2024-07-23T21:43:58.227" v="307" actId="15"/>
          <ac:spMkLst>
            <pc:docMk/>
            <pc:sldMk cId="1912879579" sldId="394"/>
            <ac:spMk id="3" creationId="{00000000-0000-0000-0000-000000000000}"/>
          </ac:spMkLst>
        </pc:spChg>
        <pc:spChg chg="add del mod ord">
          <ac:chgData name="Guy, Kathy" userId="0dce146f-8e91-49f2-ac87-9845b02ab02d" providerId="ADAL" clId="{1D616C86-933A-4E39-8A72-BD5899E21F21}" dt="2024-07-23T21:43:53.420" v="306"/>
          <ac:spMkLst>
            <pc:docMk/>
            <pc:sldMk cId="1912879579" sldId="394"/>
            <ac:spMk id="4" creationId="{14845703-E435-F3A7-8FED-D786EC853BF8}"/>
          </ac:spMkLst>
        </pc:spChg>
        <pc:picChg chg="del">
          <ac:chgData name="Guy, Kathy" userId="0dce146f-8e91-49f2-ac87-9845b02ab02d" providerId="ADAL" clId="{1D616C86-933A-4E39-8A72-BD5899E21F21}" dt="2024-07-23T21:43:52.349" v="305" actId="21"/>
          <ac:picMkLst>
            <pc:docMk/>
            <pc:sldMk cId="1912879579" sldId="394"/>
            <ac:picMk id="5" creationId="{00000000-0000-0000-0000-000000000000}"/>
          </ac:picMkLst>
        </pc:picChg>
        <pc:picChg chg="add mod">
          <ac:chgData name="Guy, Kathy" userId="0dce146f-8e91-49f2-ac87-9845b02ab02d" providerId="ADAL" clId="{1D616C86-933A-4E39-8A72-BD5899E21F21}" dt="2024-07-23T21:43:53.420" v="306"/>
          <ac:picMkLst>
            <pc:docMk/>
            <pc:sldMk cId="1912879579" sldId="394"/>
            <ac:picMk id="6" creationId="{00000000-0000-0000-0000-000000000000}"/>
          </ac:picMkLst>
        </pc:picChg>
      </pc:sldChg>
      <pc:sldChg chg="addSp delSp modSp add mod modClrScheme chgLayout">
        <pc:chgData name="Guy, Kathy" userId="0dce146f-8e91-49f2-ac87-9845b02ab02d" providerId="ADAL" clId="{1D616C86-933A-4E39-8A72-BD5899E21F21}" dt="2024-07-23T22:03:55.283" v="661" actId="6264"/>
        <pc:sldMkLst>
          <pc:docMk/>
          <pc:sldMk cId="720389392" sldId="402"/>
        </pc:sldMkLst>
        <pc:spChg chg="mod ord">
          <ac:chgData name="Guy, Kathy" userId="0dce146f-8e91-49f2-ac87-9845b02ab02d" providerId="ADAL" clId="{1D616C86-933A-4E39-8A72-BD5899E21F21}" dt="2024-07-23T22:03:55.283" v="661" actId="6264"/>
          <ac:spMkLst>
            <pc:docMk/>
            <pc:sldMk cId="720389392" sldId="402"/>
            <ac:spMk id="2" creationId="{00000000-0000-0000-0000-000000000000}"/>
          </ac:spMkLst>
        </pc:spChg>
        <pc:spChg chg="add del mod ord">
          <ac:chgData name="Guy, Kathy" userId="0dce146f-8e91-49f2-ac87-9845b02ab02d" providerId="ADAL" clId="{1D616C86-933A-4E39-8A72-BD5899E21F21}" dt="2024-07-23T21:54:24.561" v="478" actId="6264"/>
          <ac:spMkLst>
            <pc:docMk/>
            <pc:sldMk cId="720389392" sldId="402"/>
            <ac:spMk id="3" creationId="{2FB343F7-679A-EE07-17FD-53C700BAB413}"/>
          </ac:spMkLst>
        </pc:spChg>
        <pc:spChg chg="add del mod">
          <ac:chgData name="Guy, Kathy" userId="0dce146f-8e91-49f2-ac87-9845b02ab02d" providerId="ADAL" clId="{1D616C86-933A-4E39-8A72-BD5899E21F21}" dt="2024-07-23T21:54:24.561" v="478" actId="6264"/>
          <ac:spMkLst>
            <pc:docMk/>
            <pc:sldMk cId="720389392" sldId="402"/>
            <ac:spMk id="4" creationId="{C6F1FAE9-50D6-2774-88C3-FFDC2D9B7DCB}"/>
          </ac:spMkLst>
        </pc:spChg>
        <pc:spChg chg="mod">
          <ac:chgData name="Guy, Kathy" userId="0dce146f-8e91-49f2-ac87-9845b02ab02d" providerId="ADAL" clId="{1D616C86-933A-4E39-8A72-BD5899E21F21}" dt="2024-07-23T21:54:23.227" v="477" actId="27636"/>
          <ac:spMkLst>
            <pc:docMk/>
            <pc:sldMk cId="720389392" sldId="402"/>
            <ac:spMk id="5" creationId="{00000000-0000-0000-0000-000000000000}"/>
          </ac:spMkLst>
        </pc:spChg>
        <pc:spChg chg="add mod ord">
          <ac:chgData name="Guy, Kathy" userId="0dce146f-8e91-49f2-ac87-9845b02ab02d" providerId="ADAL" clId="{1D616C86-933A-4E39-8A72-BD5899E21F21}" dt="2024-07-23T22:03:55.283" v="661" actId="6264"/>
          <ac:spMkLst>
            <pc:docMk/>
            <pc:sldMk cId="720389392" sldId="402"/>
            <ac:spMk id="6" creationId="{BFEBD19E-DCDF-3EE1-F728-4BB8F37D6B0C}"/>
          </ac:spMkLst>
        </pc:spChg>
        <pc:spChg chg="add del mod">
          <ac:chgData name="Guy, Kathy" userId="0dce146f-8e91-49f2-ac87-9845b02ab02d" providerId="ADAL" clId="{1D616C86-933A-4E39-8A72-BD5899E21F21}" dt="2024-07-23T21:54:40.657" v="484" actId="6264"/>
          <ac:spMkLst>
            <pc:docMk/>
            <pc:sldMk cId="720389392" sldId="402"/>
            <ac:spMk id="7" creationId="{5358322B-C6A0-F1F2-9D4D-D39C189A5193}"/>
          </ac:spMkLst>
        </pc:spChg>
        <pc:spChg chg="add del mod">
          <ac:chgData name="Guy, Kathy" userId="0dce146f-8e91-49f2-ac87-9845b02ab02d" providerId="ADAL" clId="{1D616C86-933A-4E39-8A72-BD5899E21F21}" dt="2024-07-23T21:54:40.657" v="484" actId="6264"/>
          <ac:spMkLst>
            <pc:docMk/>
            <pc:sldMk cId="720389392" sldId="402"/>
            <ac:spMk id="8" creationId="{81BE774A-7615-9635-E51C-E7F4A80DCC01}"/>
          </ac:spMkLst>
        </pc:spChg>
        <pc:spChg chg="add del mod">
          <ac:chgData name="Guy, Kathy" userId="0dce146f-8e91-49f2-ac87-9845b02ab02d" providerId="ADAL" clId="{1D616C86-933A-4E39-8A72-BD5899E21F21}" dt="2024-07-23T22:03:55.283" v="661" actId="6264"/>
          <ac:spMkLst>
            <pc:docMk/>
            <pc:sldMk cId="720389392" sldId="402"/>
            <ac:spMk id="9" creationId="{881F8ED5-508E-24F0-D8AA-C4EA5C7D08E5}"/>
          </ac:spMkLst>
        </pc:spChg>
        <pc:spChg chg="add del mod">
          <ac:chgData name="Guy, Kathy" userId="0dce146f-8e91-49f2-ac87-9845b02ab02d" providerId="ADAL" clId="{1D616C86-933A-4E39-8A72-BD5899E21F21}" dt="2024-07-23T22:03:55.283" v="661" actId="6264"/>
          <ac:spMkLst>
            <pc:docMk/>
            <pc:sldMk cId="720389392" sldId="402"/>
            <ac:spMk id="10" creationId="{A6B2AF1D-F6C0-90EF-FF08-2E4B10768442}"/>
          </ac:spMkLst>
        </pc:spChg>
      </pc:sldChg>
      <pc:sldChg chg="addSp delSp modSp add mod modClrScheme chgLayout">
        <pc:chgData name="Guy, Kathy" userId="0dce146f-8e91-49f2-ac87-9845b02ab02d" providerId="ADAL" clId="{1D616C86-933A-4E39-8A72-BD5899E21F21}" dt="2024-07-23T22:03:52.586" v="660" actId="27636"/>
        <pc:sldMkLst>
          <pc:docMk/>
          <pc:sldMk cId="387587481" sldId="403"/>
        </pc:sldMkLst>
        <pc:spChg chg="mod ord">
          <ac:chgData name="Guy, Kathy" userId="0dce146f-8e91-49f2-ac87-9845b02ab02d" providerId="ADAL" clId="{1D616C86-933A-4E39-8A72-BD5899E21F21}" dt="2024-07-23T22:03:52.557" v="659" actId="6264"/>
          <ac:spMkLst>
            <pc:docMk/>
            <pc:sldMk cId="387587481" sldId="403"/>
            <ac:spMk id="2" creationId="{00000000-0000-0000-0000-000000000000}"/>
          </ac:spMkLst>
        </pc:spChg>
        <pc:spChg chg="add mod ord">
          <ac:chgData name="Guy, Kathy" userId="0dce146f-8e91-49f2-ac87-9845b02ab02d" providerId="ADAL" clId="{1D616C86-933A-4E39-8A72-BD5899E21F21}" dt="2024-07-23T22:03:52.586" v="660" actId="27636"/>
          <ac:spMkLst>
            <pc:docMk/>
            <pc:sldMk cId="387587481" sldId="403"/>
            <ac:spMk id="3" creationId="{DE0BDBAC-833D-07AF-14B5-A32DA214E4F8}"/>
          </ac:spMkLst>
        </pc:spChg>
        <pc:spChg chg="add del mod">
          <ac:chgData name="Guy, Kathy" userId="0dce146f-8e91-49f2-ac87-9845b02ab02d" providerId="ADAL" clId="{1D616C86-933A-4E39-8A72-BD5899E21F21}" dt="2024-07-23T22:03:52.557" v="659" actId="6264"/>
          <ac:spMkLst>
            <pc:docMk/>
            <pc:sldMk cId="387587481" sldId="403"/>
            <ac:spMk id="4" creationId="{5F5C79A1-80B0-39B5-C983-7C0D9823214E}"/>
          </ac:spMkLst>
        </pc:spChg>
        <pc:spChg chg="del mod">
          <ac:chgData name="Guy, Kathy" userId="0dce146f-8e91-49f2-ac87-9845b02ab02d" providerId="ADAL" clId="{1D616C86-933A-4E39-8A72-BD5899E21F21}" dt="2024-07-23T21:54:49.171" v="487" actId="478"/>
          <ac:spMkLst>
            <pc:docMk/>
            <pc:sldMk cId="387587481" sldId="403"/>
            <ac:spMk id="5" creationId="{00000000-0000-0000-0000-000000000000}"/>
          </ac:spMkLst>
        </pc:spChg>
        <pc:spChg chg="add del mod">
          <ac:chgData name="Guy, Kathy" userId="0dce146f-8e91-49f2-ac87-9845b02ab02d" providerId="ADAL" clId="{1D616C86-933A-4E39-8A72-BD5899E21F21}" dt="2024-07-23T22:03:52.557" v="659" actId="6264"/>
          <ac:spMkLst>
            <pc:docMk/>
            <pc:sldMk cId="387587481" sldId="403"/>
            <ac:spMk id="6" creationId="{B8615C24-C988-53B5-0612-BEAFF9FD41ED}"/>
          </ac:spMkLst>
        </pc:spChg>
      </pc:sldChg>
      <pc:sldChg chg="addSp delSp modSp add mod modClrScheme chgLayout">
        <pc:chgData name="Guy, Kathy" userId="0dce146f-8e91-49f2-ac87-9845b02ab02d" providerId="ADAL" clId="{1D616C86-933A-4E39-8A72-BD5899E21F21}" dt="2024-07-23T22:02:46.546" v="639"/>
        <pc:sldMkLst>
          <pc:docMk/>
          <pc:sldMk cId="374508299" sldId="404"/>
        </pc:sldMkLst>
        <pc:spChg chg="mod ord">
          <ac:chgData name="Guy, Kathy" userId="0dce146f-8e91-49f2-ac87-9845b02ab02d" providerId="ADAL" clId="{1D616C86-933A-4E39-8A72-BD5899E21F21}" dt="2024-07-23T22:02:46.546" v="639"/>
          <ac:spMkLst>
            <pc:docMk/>
            <pc:sldMk cId="374508299" sldId="404"/>
            <ac:spMk id="2" creationId="{00000000-0000-0000-0000-000000000000}"/>
          </ac:spMkLst>
        </pc:spChg>
        <pc:spChg chg="add del mod ord">
          <ac:chgData name="Guy, Kathy" userId="0dce146f-8e91-49f2-ac87-9845b02ab02d" providerId="ADAL" clId="{1D616C86-933A-4E39-8A72-BD5899E21F21}" dt="2024-07-23T21:55:09.403" v="493" actId="700"/>
          <ac:spMkLst>
            <pc:docMk/>
            <pc:sldMk cId="374508299" sldId="404"/>
            <ac:spMk id="3" creationId="{6B8E6712-21E0-C6CE-E310-068D256B10C7}"/>
          </ac:spMkLst>
        </pc:spChg>
        <pc:spChg chg="add mod ord">
          <ac:chgData name="Guy, Kathy" userId="0dce146f-8e91-49f2-ac87-9845b02ab02d" providerId="ADAL" clId="{1D616C86-933A-4E39-8A72-BD5899E21F21}" dt="2024-07-23T21:55:12.316" v="495" actId="20577"/>
          <ac:spMkLst>
            <pc:docMk/>
            <pc:sldMk cId="374508299" sldId="404"/>
            <ac:spMk id="4" creationId="{1EFD2309-ED9C-ECDD-BD79-F291426F9D60}"/>
          </ac:spMkLst>
        </pc:spChg>
        <pc:spChg chg="del mod">
          <ac:chgData name="Guy, Kathy" userId="0dce146f-8e91-49f2-ac87-9845b02ab02d" providerId="ADAL" clId="{1D616C86-933A-4E39-8A72-BD5899E21F21}" dt="2024-07-23T21:55:05.243" v="492" actId="478"/>
          <ac:spMkLst>
            <pc:docMk/>
            <pc:sldMk cId="374508299" sldId="404"/>
            <ac:spMk id="5" creationId="{00000000-0000-0000-0000-000000000000}"/>
          </ac:spMkLst>
        </pc:spChg>
        <pc:spChg chg="add del mod ord">
          <ac:chgData name="Guy, Kathy" userId="0dce146f-8e91-49f2-ac87-9845b02ab02d" providerId="ADAL" clId="{1D616C86-933A-4E39-8A72-BD5899E21F21}" dt="2024-07-23T21:55:14.548" v="497"/>
          <ac:spMkLst>
            <pc:docMk/>
            <pc:sldMk cId="374508299" sldId="404"/>
            <ac:spMk id="6" creationId="{7880AC55-D81F-FE2E-54D0-66E84153CBF0}"/>
          </ac:spMkLst>
        </pc:spChg>
        <pc:picChg chg="add mod">
          <ac:chgData name="Guy, Kathy" userId="0dce146f-8e91-49f2-ac87-9845b02ab02d" providerId="ADAL" clId="{1D616C86-933A-4E39-8A72-BD5899E21F21}" dt="2024-07-23T21:55:14.548" v="497"/>
          <ac:picMkLst>
            <pc:docMk/>
            <pc:sldMk cId="374508299" sldId="404"/>
            <ac:picMk id="7" creationId="{00000000-0000-0000-0000-000000000000}"/>
          </ac:picMkLst>
        </pc:picChg>
        <pc:picChg chg="del">
          <ac:chgData name="Guy, Kathy" userId="0dce146f-8e91-49f2-ac87-9845b02ab02d" providerId="ADAL" clId="{1D616C86-933A-4E39-8A72-BD5899E21F21}" dt="2024-07-23T21:55:13.537" v="496" actId="21"/>
          <ac:picMkLst>
            <pc:docMk/>
            <pc:sldMk cId="374508299" sldId="404"/>
            <ac:picMk id="1026" creationId="{00000000-0000-0000-0000-000000000000}"/>
          </ac:picMkLst>
        </pc:picChg>
      </pc:sldChg>
      <pc:sldChg chg="addSp delSp modSp add mod modClrScheme chgLayout">
        <pc:chgData name="Guy, Kathy" userId="0dce146f-8e91-49f2-ac87-9845b02ab02d" providerId="ADAL" clId="{1D616C86-933A-4E39-8A72-BD5899E21F21}" dt="2024-07-23T22:08:12.726" v="730" actId="27636"/>
        <pc:sldMkLst>
          <pc:docMk/>
          <pc:sldMk cId="3459504645" sldId="405"/>
        </pc:sldMkLst>
        <pc:spChg chg="mod ord">
          <ac:chgData name="Guy, Kathy" userId="0dce146f-8e91-49f2-ac87-9845b02ab02d" providerId="ADAL" clId="{1D616C86-933A-4E39-8A72-BD5899E21F21}" dt="2024-07-23T22:03:48.641" v="658" actId="6264"/>
          <ac:spMkLst>
            <pc:docMk/>
            <pc:sldMk cId="3459504645" sldId="405"/>
            <ac:spMk id="2" creationId="{00000000-0000-0000-0000-000000000000}"/>
          </ac:spMkLst>
        </pc:spChg>
        <pc:spChg chg="add del mod ord">
          <ac:chgData name="Guy, Kathy" userId="0dce146f-8e91-49f2-ac87-9845b02ab02d" providerId="ADAL" clId="{1D616C86-933A-4E39-8A72-BD5899E21F21}" dt="2024-07-23T21:55:25.040" v="500" actId="6264"/>
          <ac:spMkLst>
            <pc:docMk/>
            <pc:sldMk cId="3459504645" sldId="405"/>
            <ac:spMk id="3" creationId="{7DDF7E9F-C014-C37D-3EFA-DAF6A085A823}"/>
          </ac:spMkLst>
        </pc:spChg>
        <pc:spChg chg="add del mod">
          <ac:chgData name="Guy, Kathy" userId="0dce146f-8e91-49f2-ac87-9845b02ab02d" providerId="ADAL" clId="{1D616C86-933A-4E39-8A72-BD5899E21F21}" dt="2024-07-23T21:55:25.040" v="500" actId="6264"/>
          <ac:spMkLst>
            <pc:docMk/>
            <pc:sldMk cId="3459504645" sldId="405"/>
            <ac:spMk id="4" creationId="{4E397754-0DBD-421D-6D94-0B46667C4074}"/>
          </ac:spMkLst>
        </pc:spChg>
        <pc:spChg chg="mod">
          <ac:chgData name="Guy, Kathy" userId="0dce146f-8e91-49f2-ac87-9845b02ab02d" providerId="ADAL" clId="{1D616C86-933A-4E39-8A72-BD5899E21F21}" dt="2024-07-23T21:55:21.107" v="499" actId="21"/>
          <ac:spMkLst>
            <pc:docMk/>
            <pc:sldMk cId="3459504645" sldId="405"/>
            <ac:spMk id="5" creationId="{00000000-0000-0000-0000-000000000000}"/>
          </ac:spMkLst>
        </pc:spChg>
        <pc:spChg chg="add mod ord">
          <ac:chgData name="Guy, Kathy" userId="0dce146f-8e91-49f2-ac87-9845b02ab02d" providerId="ADAL" clId="{1D616C86-933A-4E39-8A72-BD5899E21F21}" dt="2024-07-23T22:08:12.726" v="730" actId="27636"/>
          <ac:spMkLst>
            <pc:docMk/>
            <pc:sldMk cId="3459504645" sldId="405"/>
            <ac:spMk id="6" creationId="{FD843CF9-1EEE-A93C-6F3A-146A5C9BA009}"/>
          </ac:spMkLst>
        </pc:spChg>
        <pc:spChg chg="add del mod">
          <ac:chgData name="Guy, Kathy" userId="0dce146f-8e91-49f2-ac87-9845b02ab02d" providerId="ADAL" clId="{1D616C86-933A-4E39-8A72-BD5899E21F21}" dt="2024-07-23T22:03:31.321" v="651" actId="6264"/>
          <ac:spMkLst>
            <pc:docMk/>
            <pc:sldMk cId="3459504645" sldId="405"/>
            <ac:spMk id="7" creationId="{F1A80C0C-1FAD-6261-ECB7-45A990ED9AB1}"/>
          </ac:spMkLst>
        </pc:spChg>
        <pc:spChg chg="add del mod">
          <ac:chgData name="Guy, Kathy" userId="0dce146f-8e91-49f2-ac87-9845b02ab02d" providerId="ADAL" clId="{1D616C86-933A-4E39-8A72-BD5899E21F21}" dt="2024-07-23T22:03:31.321" v="651" actId="6264"/>
          <ac:spMkLst>
            <pc:docMk/>
            <pc:sldMk cId="3459504645" sldId="405"/>
            <ac:spMk id="8" creationId="{CA9D9384-3A8C-8C0E-3794-87C76C533718}"/>
          </ac:spMkLst>
        </pc:spChg>
        <pc:spChg chg="add del mod">
          <ac:chgData name="Guy, Kathy" userId="0dce146f-8e91-49f2-ac87-9845b02ab02d" providerId="ADAL" clId="{1D616C86-933A-4E39-8A72-BD5899E21F21}" dt="2024-07-23T22:03:48.641" v="658" actId="6264"/>
          <ac:spMkLst>
            <pc:docMk/>
            <pc:sldMk cId="3459504645" sldId="405"/>
            <ac:spMk id="9" creationId="{1404BE29-9845-8743-9B29-0839BC983371}"/>
          </ac:spMkLst>
        </pc:spChg>
        <pc:spChg chg="add del mod">
          <ac:chgData name="Guy, Kathy" userId="0dce146f-8e91-49f2-ac87-9845b02ab02d" providerId="ADAL" clId="{1D616C86-933A-4E39-8A72-BD5899E21F21}" dt="2024-07-23T22:03:48.641" v="658" actId="6264"/>
          <ac:spMkLst>
            <pc:docMk/>
            <pc:sldMk cId="3459504645" sldId="405"/>
            <ac:spMk id="10" creationId="{0557481A-A187-8CCB-13FF-D148142206A3}"/>
          </ac:spMkLst>
        </pc:spChg>
      </pc:sldChg>
      <pc:sldChg chg="addSp delSp modSp add mod modClrScheme chgLayout">
        <pc:chgData name="Guy, Kathy" userId="0dce146f-8e91-49f2-ac87-9845b02ab02d" providerId="ADAL" clId="{1D616C86-933A-4E39-8A72-BD5899E21F21}" dt="2024-07-23T22:08:16.100" v="732" actId="27636"/>
        <pc:sldMkLst>
          <pc:docMk/>
          <pc:sldMk cId="1162485053" sldId="407"/>
        </pc:sldMkLst>
        <pc:spChg chg="mod ord">
          <ac:chgData name="Guy, Kathy" userId="0dce146f-8e91-49f2-ac87-9845b02ab02d" providerId="ADAL" clId="{1D616C86-933A-4E39-8A72-BD5899E21F21}" dt="2024-07-23T22:03:34.580" v="653" actId="6264"/>
          <ac:spMkLst>
            <pc:docMk/>
            <pc:sldMk cId="1162485053" sldId="407"/>
            <ac:spMk id="2" creationId="{00000000-0000-0000-0000-000000000000}"/>
          </ac:spMkLst>
        </pc:spChg>
        <pc:spChg chg="add del mod ord">
          <ac:chgData name="Guy, Kathy" userId="0dce146f-8e91-49f2-ac87-9845b02ab02d" providerId="ADAL" clId="{1D616C86-933A-4E39-8A72-BD5899E21F21}" dt="2024-07-23T21:55:32.531" v="505" actId="6264"/>
          <ac:spMkLst>
            <pc:docMk/>
            <pc:sldMk cId="1162485053" sldId="407"/>
            <ac:spMk id="3" creationId="{1DA93FD0-AFD7-046A-7BDB-B1AFDAF727CC}"/>
          </ac:spMkLst>
        </pc:spChg>
        <pc:spChg chg="add del mod">
          <ac:chgData name="Guy, Kathy" userId="0dce146f-8e91-49f2-ac87-9845b02ab02d" providerId="ADAL" clId="{1D616C86-933A-4E39-8A72-BD5899E21F21}" dt="2024-07-23T21:55:32.531" v="505" actId="6264"/>
          <ac:spMkLst>
            <pc:docMk/>
            <pc:sldMk cId="1162485053" sldId="407"/>
            <ac:spMk id="4" creationId="{D04EC044-7523-9268-55F6-BB91D1CBC587}"/>
          </ac:spMkLst>
        </pc:spChg>
        <pc:spChg chg="mod">
          <ac:chgData name="Guy, Kathy" userId="0dce146f-8e91-49f2-ac87-9845b02ab02d" providerId="ADAL" clId="{1D616C86-933A-4E39-8A72-BD5899E21F21}" dt="2024-07-23T21:55:31.217" v="504" actId="21"/>
          <ac:spMkLst>
            <pc:docMk/>
            <pc:sldMk cId="1162485053" sldId="407"/>
            <ac:spMk id="5" creationId="{00000000-0000-0000-0000-000000000000}"/>
          </ac:spMkLst>
        </pc:spChg>
        <pc:spChg chg="add mod ord">
          <ac:chgData name="Guy, Kathy" userId="0dce146f-8e91-49f2-ac87-9845b02ab02d" providerId="ADAL" clId="{1D616C86-933A-4E39-8A72-BD5899E21F21}" dt="2024-07-23T22:08:16.100" v="732" actId="27636"/>
          <ac:spMkLst>
            <pc:docMk/>
            <pc:sldMk cId="1162485053" sldId="407"/>
            <ac:spMk id="6" creationId="{D4F9C26D-AA1C-1F8F-36F9-73E3E04ADD26}"/>
          </ac:spMkLst>
        </pc:spChg>
        <pc:spChg chg="add del mod">
          <ac:chgData name="Guy, Kathy" userId="0dce146f-8e91-49f2-ac87-9845b02ab02d" providerId="ADAL" clId="{1D616C86-933A-4E39-8A72-BD5899E21F21}" dt="2024-07-23T22:03:34.580" v="653" actId="6264"/>
          <ac:spMkLst>
            <pc:docMk/>
            <pc:sldMk cId="1162485053" sldId="407"/>
            <ac:spMk id="7" creationId="{88E67EF3-C366-49A6-90B0-CC7A7198DB59}"/>
          </ac:spMkLst>
        </pc:spChg>
        <pc:spChg chg="add del mod">
          <ac:chgData name="Guy, Kathy" userId="0dce146f-8e91-49f2-ac87-9845b02ab02d" providerId="ADAL" clId="{1D616C86-933A-4E39-8A72-BD5899E21F21}" dt="2024-07-23T22:03:34.580" v="653" actId="6264"/>
          <ac:spMkLst>
            <pc:docMk/>
            <pc:sldMk cId="1162485053" sldId="407"/>
            <ac:spMk id="8" creationId="{87474AB0-60C8-267F-5454-FD71BAB567AC}"/>
          </ac:spMkLst>
        </pc:spChg>
      </pc:sldChg>
      <pc:sldChg chg="addSp delSp modSp add mod modClrScheme chgLayout">
        <pc:chgData name="Guy, Kathy" userId="0dce146f-8e91-49f2-ac87-9845b02ab02d" providerId="ADAL" clId="{1D616C86-933A-4E39-8A72-BD5899E21F21}" dt="2024-07-23T22:05:01.207" v="686" actId="6264"/>
        <pc:sldMkLst>
          <pc:docMk/>
          <pc:sldMk cId="2132923069" sldId="408"/>
        </pc:sldMkLst>
        <pc:spChg chg="mod ord">
          <ac:chgData name="Guy, Kathy" userId="0dce146f-8e91-49f2-ac87-9845b02ab02d" providerId="ADAL" clId="{1D616C86-933A-4E39-8A72-BD5899E21F21}" dt="2024-07-23T22:05:01.207" v="686" actId="6264"/>
          <ac:spMkLst>
            <pc:docMk/>
            <pc:sldMk cId="2132923069" sldId="408"/>
            <ac:spMk id="2" creationId="{00000000-0000-0000-0000-000000000000}"/>
          </ac:spMkLst>
        </pc:spChg>
        <pc:spChg chg="add del mod ord">
          <ac:chgData name="Guy, Kathy" userId="0dce146f-8e91-49f2-ac87-9845b02ab02d" providerId="ADAL" clId="{1D616C86-933A-4E39-8A72-BD5899E21F21}" dt="2024-07-23T21:38:18.138" v="207" actId="6264"/>
          <ac:spMkLst>
            <pc:docMk/>
            <pc:sldMk cId="2132923069" sldId="408"/>
            <ac:spMk id="3" creationId="{82EBD4C1-06A1-E5DA-13E5-70625C52526B}"/>
          </ac:spMkLst>
        </pc:spChg>
        <pc:spChg chg="add del mod">
          <ac:chgData name="Guy, Kathy" userId="0dce146f-8e91-49f2-ac87-9845b02ab02d" providerId="ADAL" clId="{1D616C86-933A-4E39-8A72-BD5899E21F21}" dt="2024-07-23T21:38:18.138" v="207" actId="6264"/>
          <ac:spMkLst>
            <pc:docMk/>
            <pc:sldMk cId="2132923069" sldId="408"/>
            <ac:spMk id="4" creationId="{8C5116F2-355A-0705-74F5-C54A0BE418FD}"/>
          </ac:spMkLst>
        </pc:spChg>
        <pc:spChg chg="del mod">
          <ac:chgData name="Guy, Kathy" userId="0dce146f-8e91-49f2-ac87-9845b02ab02d" providerId="ADAL" clId="{1D616C86-933A-4E39-8A72-BD5899E21F21}" dt="2024-07-23T21:38:28.174" v="210" actId="478"/>
          <ac:spMkLst>
            <pc:docMk/>
            <pc:sldMk cId="2132923069" sldId="408"/>
            <ac:spMk id="5" creationId="{00000000-0000-0000-0000-000000000000}"/>
          </ac:spMkLst>
        </pc:spChg>
        <pc:spChg chg="add mod ord">
          <ac:chgData name="Guy, Kathy" userId="0dce146f-8e91-49f2-ac87-9845b02ab02d" providerId="ADAL" clId="{1D616C86-933A-4E39-8A72-BD5899E21F21}" dt="2024-07-23T22:05:01.207" v="686" actId="6264"/>
          <ac:spMkLst>
            <pc:docMk/>
            <pc:sldMk cId="2132923069" sldId="408"/>
            <ac:spMk id="6" creationId="{CB764AF3-613C-377F-B1C3-8E28DDF83F22}"/>
          </ac:spMkLst>
        </pc:spChg>
        <pc:spChg chg="add del mod">
          <ac:chgData name="Guy, Kathy" userId="0dce146f-8e91-49f2-ac87-9845b02ab02d" providerId="ADAL" clId="{1D616C86-933A-4E39-8A72-BD5899E21F21}" dt="2024-07-23T22:05:01.207" v="686" actId="6264"/>
          <ac:spMkLst>
            <pc:docMk/>
            <pc:sldMk cId="2132923069" sldId="408"/>
            <ac:spMk id="7" creationId="{2D4C1391-3967-A6CE-45D4-63BD0E98FC3E}"/>
          </ac:spMkLst>
        </pc:spChg>
        <pc:spChg chg="add del mod">
          <ac:chgData name="Guy, Kathy" userId="0dce146f-8e91-49f2-ac87-9845b02ab02d" providerId="ADAL" clId="{1D616C86-933A-4E39-8A72-BD5899E21F21}" dt="2024-07-23T22:05:01.207" v="686" actId="6264"/>
          <ac:spMkLst>
            <pc:docMk/>
            <pc:sldMk cId="2132923069" sldId="408"/>
            <ac:spMk id="8" creationId="{08656BA2-D556-3548-6F35-8136AC88445F}"/>
          </ac:spMkLst>
        </pc:spChg>
      </pc:sldChg>
      <pc:sldChg chg="addSp delSp modSp add mod modClrScheme chgLayout">
        <pc:chgData name="Guy, Kathy" userId="0dce146f-8e91-49f2-ac87-9845b02ab02d" providerId="ADAL" clId="{1D616C86-933A-4E39-8A72-BD5899E21F21}" dt="2024-07-23T22:06:28.616" v="713" actId="6264"/>
        <pc:sldMkLst>
          <pc:docMk/>
          <pc:sldMk cId="3773812967" sldId="409"/>
        </pc:sldMkLst>
        <pc:spChg chg="mod ord">
          <ac:chgData name="Guy, Kathy" userId="0dce146f-8e91-49f2-ac87-9845b02ab02d" providerId="ADAL" clId="{1D616C86-933A-4E39-8A72-BD5899E21F21}" dt="2024-07-23T22:06:28.616" v="713" actId="6264"/>
          <ac:spMkLst>
            <pc:docMk/>
            <pc:sldMk cId="3773812967" sldId="409"/>
            <ac:spMk id="2" creationId="{00000000-0000-0000-0000-000000000000}"/>
          </ac:spMkLst>
        </pc:spChg>
        <pc:spChg chg="add del mod">
          <ac:chgData name="Guy, Kathy" userId="0dce146f-8e91-49f2-ac87-9845b02ab02d" providerId="ADAL" clId="{1D616C86-933A-4E39-8A72-BD5899E21F21}" dt="2024-07-23T22:06:28.616" v="713" actId="6264"/>
          <ac:spMkLst>
            <pc:docMk/>
            <pc:sldMk cId="3773812967" sldId="409"/>
            <ac:spMk id="3" creationId="{C20E4D23-5D8B-D74C-2F68-0FA3D07A2E93}"/>
          </ac:spMkLst>
        </pc:spChg>
        <pc:spChg chg="add del mod">
          <ac:chgData name="Guy, Kathy" userId="0dce146f-8e91-49f2-ac87-9845b02ab02d" providerId="ADAL" clId="{1D616C86-933A-4E39-8A72-BD5899E21F21}" dt="2024-07-23T20:09:14.708" v="99" actId="6264"/>
          <ac:spMkLst>
            <pc:docMk/>
            <pc:sldMk cId="3773812967" sldId="409"/>
            <ac:spMk id="3" creationId="{F2A5FCB6-0CD0-9A3D-579B-14CC13BD0A90}"/>
          </ac:spMkLst>
        </pc:spChg>
        <pc:spChg chg="add mod">
          <ac:chgData name="Guy, Kathy" userId="0dce146f-8e91-49f2-ac87-9845b02ab02d" providerId="ADAL" clId="{1D616C86-933A-4E39-8A72-BD5899E21F21}" dt="2024-07-23T20:10:03.705" v="114" actId="27636"/>
          <ac:spMkLst>
            <pc:docMk/>
            <pc:sldMk cId="3773812967" sldId="409"/>
            <ac:spMk id="4" creationId="{C045ED50-04B7-8C53-828B-A0B1EEC0E160}"/>
          </ac:spMkLst>
        </pc:spChg>
        <pc:spChg chg="add mod">
          <ac:chgData name="Guy, Kathy" userId="0dce146f-8e91-49f2-ac87-9845b02ab02d" providerId="ADAL" clId="{1D616C86-933A-4E39-8A72-BD5899E21F21}" dt="2024-07-23T20:10:04.744" v="115"/>
          <ac:spMkLst>
            <pc:docMk/>
            <pc:sldMk cId="3773812967" sldId="409"/>
            <ac:spMk id="5" creationId="{FA49EB71-1161-5006-F034-A28D0922D4F9}"/>
          </ac:spMkLst>
        </pc:spChg>
        <pc:spChg chg="add mod">
          <ac:chgData name="Guy, Kathy" userId="0dce146f-8e91-49f2-ac87-9845b02ab02d" providerId="ADAL" clId="{1D616C86-933A-4E39-8A72-BD5899E21F21}" dt="2024-07-23T20:10:21.975" v="119" actId="20577"/>
          <ac:spMkLst>
            <pc:docMk/>
            <pc:sldMk cId="3773812967" sldId="409"/>
            <ac:spMk id="6" creationId="{17691CC4-78D4-9879-342E-FF7F10CFEFF5}"/>
          </ac:spMkLst>
        </pc:spChg>
        <pc:spChg chg="del mod ord">
          <ac:chgData name="Guy, Kathy" userId="0dce146f-8e91-49f2-ac87-9845b02ab02d" providerId="ADAL" clId="{1D616C86-933A-4E39-8A72-BD5899E21F21}" dt="2024-07-23T20:10:03.327" v="112" actId="478"/>
          <ac:spMkLst>
            <pc:docMk/>
            <pc:sldMk cId="3773812967" sldId="409"/>
            <ac:spMk id="7" creationId="{00000000-0000-0000-0000-000000000000}"/>
          </ac:spMkLst>
        </pc:spChg>
        <pc:spChg chg="add mod">
          <ac:chgData name="Guy, Kathy" userId="0dce146f-8e91-49f2-ac87-9845b02ab02d" providerId="ADAL" clId="{1D616C86-933A-4E39-8A72-BD5899E21F21}" dt="2024-07-23T20:10:46.039" v="123" actId="948"/>
          <ac:spMkLst>
            <pc:docMk/>
            <pc:sldMk cId="3773812967" sldId="409"/>
            <ac:spMk id="8" creationId="{15EE27FE-559A-67C4-889D-1E022EE97869}"/>
          </ac:spMkLst>
        </pc:spChg>
        <pc:spChg chg="del">
          <ac:chgData name="Guy, Kathy" userId="0dce146f-8e91-49f2-ac87-9845b02ab02d" providerId="ADAL" clId="{1D616C86-933A-4E39-8A72-BD5899E21F21}" dt="2024-07-23T20:10:03.327" v="112" actId="478"/>
          <ac:spMkLst>
            <pc:docMk/>
            <pc:sldMk cId="3773812967" sldId="409"/>
            <ac:spMk id="11" creationId="{00000000-0000-0000-0000-000000000000}"/>
          </ac:spMkLst>
        </pc:spChg>
      </pc:sldChg>
      <pc:sldChg chg="addSp delSp modSp add mod modClrScheme chgLayout">
        <pc:chgData name="Guy, Kathy" userId="0dce146f-8e91-49f2-ac87-9845b02ab02d" providerId="ADAL" clId="{1D616C86-933A-4E39-8A72-BD5899E21F21}" dt="2024-07-23T22:04:11.542" v="669" actId="27636"/>
        <pc:sldMkLst>
          <pc:docMk/>
          <pc:sldMk cId="1959562292" sldId="415"/>
        </pc:sldMkLst>
        <pc:spChg chg="mod ord">
          <ac:chgData name="Guy, Kathy" userId="0dce146f-8e91-49f2-ac87-9845b02ab02d" providerId="ADAL" clId="{1D616C86-933A-4E39-8A72-BD5899E21F21}" dt="2024-07-23T22:04:10.113" v="667" actId="6264"/>
          <ac:spMkLst>
            <pc:docMk/>
            <pc:sldMk cId="1959562292" sldId="415"/>
            <ac:spMk id="2" creationId="{00000000-0000-0000-0000-000000000000}"/>
          </ac:spMkLst>
        </pc:spChg>
        <pc:spChg chg="add mod ord">
          <ac:chgData name="Guy, Kathy" userId="0dce146f-8e91-49f2-ac87-9845b02ab02d" providerId="ADAL" clId="{1D616C86-933A-4E39-8A72-BD5899E21F21}" dt="2024-07-23T22:04:11.542" v="669" actId="27636"/>
          <ac:spMkLst>
            <pc:docMk/>
            <pc:sldMk cId="1959562292" sldId="415"/>
            <ac:spMk id="3" creationId="{48B01CA5-6E2C-DE0F-98CA-17814751F0A4}"/>
          </ac:spMkLst>
        </pc:spChg>
        <pc:spChg chg="add del mod">
          <ac:chgData name="Guy, Kathy" userId="0dce146f-8e91-49f2-ac87-9845b02ab02d" providerId="ADAL" clId="{1D616C86-933A-4E39-8A72-BD5899E21F21}" dt="2024-07-23T21:46:31.830" v="360" actId="6264"/>
          <ac:spMkLst>
            <pc:docMk/>
            <pc:sldMk cId="1959562292" sldId="415"/>
            <ac:spMk id="4" creationId="{C4AE9990-6CC4-10BC-93C7-907D54004462}"/>
          </ac:spMkLst>
        </pc:spChg>
        <pc:spChg chg="mod">
          <ac:chgData name="Guy, Kathy" userId="0dce146f-8e91-49f2-ac87-9845b02ab02d" providerId="ADAL" clId="{1D616C86-933A-4E39-8A72-BD5899E21F21}" dt="2024-07-23T21:46:25.988" v="357" actId="27636"/>
          <ac:spMkLst>
            <pc:docMk/>
            <pc:sldMk cId="1959562292" sldId="415"/>
            <ac:spMk id="5" creationId="{00000000-0000-0000-0000-000000000000}"/>
          </ac:spMkLst>
        </pc:spChg>
        <pc:spChg chg="add del mod">
          <ac:chgData name="Guy, Kathy" userId="0dce146f-8e91-49f2-ac87-9845b02ab02d" providerId="ADAL" clId="{1D616C86-933A-4E39-8A72-BD5899E21F21}" dt="2024-07-23T21:46:31.830" v="360" actId="6264"/>
          <ac:spMkLst>
            <pc:docMk/>
            <pc:sldMk cId="1959562292" sldId="415"/>
            <ac:spMk id="6" creationId="{02FA9384-EA6A-6249-FA87-EAA162006A3D}"/>
          </ac:spMkLst>
        </pc:spChg>
        <pc:spChg chg="add del mod">
          <ac:chgData name="Guy, Kathy" userId="0dce146f-8e91-49f2-ac87-9845b02ab02d" providerId="ADAL" clId="{1D616C86-933A-4E39-8A72-BD5899E21F21}" dt="2024-07-23T21:49:04.687" v="419" actId="6264"/>
          <ac:spMkLst>
            <pc:docMk/>
            <pc:sldMk cId="1959562292" sldId="415"/>
            <ac:spMk id="7" creationId="{7C604705-D4B9-58C3-2EF3-D2952E34C848}"/>
          </ac:spMkLst>
        </pc:spChg>
        <pc:spChg chg="add del mod">
          <ac:chgData name="Guy, Kathy" userId="0dce146f-8e91-49f2-ac87-9845b02ab02d" providerId="ADAL" clId="{1D616C86-933A-4E39-8A72-BD5899E21F21}" dt="2024-07-23T21:49:04.687" v="419" actId="6264"/>
          <ac:spMkLst>
            <pc:docMk/>
            <pc:sldMk cId="1959562292" sldId="415"/>
            <ac:spMk id="8" creationId="{44FD3677-2109-472E-8502-BF9BB2CD65DF}"/>
          </ac:spMkLst>
        </pc:spChg>
        <pc:spChg chg="add del mod">
          <ac:chgData name="Guy, Kathy" userId="0dce146f-8e91-49f2-ac87-9845b02ab02d" providerId="ADAL" clId="{1D616C86-933A-4E39-8A72-BD5899E21F21}" dt="2024-07-23T22:04:10.113" v="667" actId="6264"/>
          <ac:spMkLst>
            <pc:docMk/>
            <pc:sldMk cId="1959562292" sldId="415"/>
            <ac:spMk id="9" creationId="{68FE1F85-C338-C0E0-6D0E-CC82F6A61DE1}"/>
          </ac:spMkLst>
        </pc:spChg>
        <pc:spChg chg="add del mod">
          <ac:chgData name="Guy, Kathy" userId="0dce146f-8e91-49f2-ac87-9845b02ab02d" providerId="ADAL" clId="{1D616C86-933A-4E39-8A72-BD5899E21F21}" dt="2024-07-23T22:04:10.113" v="667" actId="6264"/>
          <ac:spMkLst>
            <pc:docMk/>
            <pc:sldMk cId="1959562292" sldId="415"/>
            <ac:spMk id="10" creationId="{8C4B3EBF-9480-129C-B835-CA8601642C5F}"/>
          </ac:spMkLst>
        </pc:spChg>
      </pc:sldChg>
      <pc:sldChg chg="addSp delSp modSp add mod modClrScheme chgLayout">
        <pc:chgData name="Guy, Kathy" userId="0dce146f-8e91-49f2-ac87-9845b02ab02d" providerId="ADAL" clId="{1D616C86-933A-4E39-8A72-BD5899E21F21}" dt="2024-07-23T22:04:14.634" v="671" actId="27636"/>
        <pc:sldMkLst>
          <pc:docMk/>
          <pc:sldMk cId="648980196" sldId="416"/>
        </pc:sldMkLst>
        <pc:spChg chg="mod ord">
          <ac:chgData name="Guy, Kathy" userId="0dce146f-8e91-49f2-ac87-9845b02ab02d" providerId="ADAL" clId="{1D616C86-933A-4E39-8A72-BD5899E21F21}" dt="2024-07-23T22:04:14.634" v="671" actId="27636"/>
          <ac:spMkLst>
            <pc:docMk/>
            <pc:sldMk cId="648980196" sldId="416"/>
            <ac:spMk id="2" creationId="{00000000-0000-0000-0000-000000000000}"/>
          </ac:spMkLst>
        </pc:spChg>
        <pc:spChg chg="add mod ord">
          <ac:chgData name="Guy, Kathy" userId="0dce146f-8e91-49f2-ac87-9845b02ab02d" providerId="ADAL" clId="{1D616C86-933A-4E39-8A72-BD5899E21F21}" dt="2024-07-23T22:04:14.604" v="670" actId="6264"/>
          <ac:spMkLst>
            <pc:docMk/>
            <pc:sldMk cId="648980196" sldId="416"/>
            <ac:spMk id="3" creationId="{787FF3D6-487C-8A17-7060-A514ADEB71AC}"/>
          </ac:spMkLst>
        </pc:spChg>
        <pc:spChg chg="mod">
          <ac:chgData name="Guy, Kathy" userId="0dce146f-8e91-49f2-ac87-9845b02ab02d" providerId="ADAL" clId="{1D616C86-933A-4E39-8A72-BD5899E21F21}" dt="2024-07-23T21:46:01.129" v="348" actId="21"/>
          <ac:spMkLst>
            <pc:docMk/>
            <pc:sldMk cId="648980196" sldId="416"/>
            <ac:spMk id="5" creationId="{00000000-0000-0000-0000-000000000000}"/>
          </ac:spMkLst>
        </pc:spChg>
        <pc:spChg chg="add del mod ord">
          <ac:chgData name="Guy, Kathy" userId="0dce146f-8e91-49f2-ac87-9845b02ab02d" providerId="ADAL" clId="{1D616C86-933A-4E39-8A72-BD5899E21F21}" dt="2024-07-23T21:46:11.359" v="354"/>
          <ac:spMkLst>
            <pc:docMk/>
            <pc:sldMk cId="648980196" sldId="416"/>
            <ac:spMk id="6" creationId="{B26EB529-5189-0AB0-7A13-BB48CC9832A8}"/>
          </ac:spMkLst>
        </pc:spChg>
        <pc:spChg chg="add del mod">
          <ac:chgData name="Guy, Kathy" userId="0dce146f-8e91-49f2-ac87-9845b02ab02d" providerId="ADAL" clId="{1D616C86-933A-4E39-8A72-BD5899E21F21}" dt="2024-07-23T21:46:13.456" v="355" actId="6264"/>
          <ac:spMkLst>
            <pc:docMk/>
            <pc:sldMk cId="648980196" sldId="416"/>
            <ac:spMk id="8" creationId="{4BE4C334-D83D-B7BA-26A9-9C5565088A25}"/>
          </ac:spMkLst>
        </pc:spChg>
        <pc:spChg chg="add del mod">
          <ac:chgData name="Guy, Kathy" userId="0dce146f-8e91-49f2-ac87-9845b02ab02d" providerId="ADAL" clId="{1D616C86-933A-4E39-8A72-BD5899E21F21}" dt="2024-07-23T21:46:13.456" v="355" actId="6264"/>
          <ac:spMkLst>
            <pc:docMk/>
            <pc:sldMk cId="648980196" sldId="416"/>
            <ac:spMk id="9" creationId="{227FFFB6-7D6A-6ECF-410F-615E6C56DC91}"/>
          </ac:spMkLst>
        </pc:spChg>
        <pc:spChg chg="add del mod">
          <ac:chgData name="Guy, Kathy" userId="0dce146f-8e91-49f2-ac87-9845b02ab02d" providerId="ADAL" clId="{1D616C86-933A-4E39-8A72-BD5899E21F21}" dt="2024-07-23T21:46:13.456" v="355" actId="6264"/>
          <ac:spMkLst>
            <pc:docMk/>
            <pc:sldMk cId="648980196" sldId="416"/>
            <ac:spMk id="10" creationId="{0617C1CF-3FD9-0B8C-FA72-6B00468091A0}"/>
          </ac:spMkLst>
        </pc:spChg>
        <pc:spChg chg="add del mod">
          <ac:chgData name="Guy, Kathy" userId="0dce146f-8e91-49f2-ac87-9845b02ab02d" providerId="ADAL" clId="{1D616C86-933A-4E39-8A72-BD5899E21F21}" dt="2024-07-23T22:04:14.604" v="670" actId="6264"/>
          <ac:spMkLst>
            <pc:docMk/>
            <pc:sldMk cId="648980196" sldId="416"/>
            <ac:spMk id="11" creationId="{DA7DDC2F-9EF1-BCBB-BB83-6910B87EF41F}"/>
          </ac:spMkLst>
        </pc:spChg>
        <pc:spChg chg="add del mod">
          <ac:chgData name="Guy, Kathy" userId="0dce146f-8e91-49f2-ac87-9845b02ab02d" providerId="ADAL" clId="{1D616C86-933A-4E39-8A72-BD5899E21F21}" dt="2024-07-23T22:04:14.604" v="670" actId="6264"/>
          <ac:spMkLst>
            <pc:docMk/>
            <pc:sldMk cId="648980196" sldId="416"/>
            <ac:spMk id="12" creationId="{A9DAB70B-FDDA-A484-FECF-E0E89E561088}"/>
          </ac:spMkLst>
        </pc:spChg>
        <pc:spChg chg="add del mod">
          <ac:chgData name="Guy, Kathy" userId="0dce146f-8e91-49f2-ac87-9845b02ab02d" providerId="ADAL" clId="{1D616C86-933A-4E39-8A72-BD5899E21F21}" dt="2024-07-23T22:04:14.604" v="670" actId="6264"/>
          <ac:spMkLst>
            <pc:docMk/>
            <pc:sldMk cId="648980196" sldId="416"/>
            <ac:spMk id="13" creationId="{012DD4D5-7DA5-49B9-97C6-681972D4DC7B}"/>
          </ac:spMkLst>
        </pc:spChg>
        <pc:picChg chg="del">
          <ac:chgData name="Guy, Kathy" userId="0dce146f-8e91-49f2-ac87-9845b02ab02d" providerId="ADAL" clId="{1D616C86-933A-4E39-8A72-BD5899E21F21}" dt="2024-07-23T21:46:10.075" v="353" actId="21"/>
          <ac:picMkLst>
            <pc:docMk/>
            <pc:sldMk cId="648980196" sldId="416"/>
            <ac:picMk id="4" creationId="{00000000-0000-0000-0000-000000000000}"/>
          </ac:picMkLst>
        </pc:picChg>
        <pc:picChg chg="add mod ord">
          <ac:chgData name="Guy, Kathy" userId="0dce146f-8e91-49f2-ac87-9845b02ab02d" providerId="ADAL" clId="{1D616C86-933A-4E39-8A72-BD5899E21F21}" dt="2024-07-23T22:04:14.604" v="670" actId="6264"/>
          <ac:picMkLst>
            <pc:docMk/>
            <pc:sldMk cId="648980196" sldId="416"/>
            <ac:picMk id="7" creationId="{00000000-0000-0000-0000-000000000000}"/>
          </ac:picMkLst>
        </pc:picChg>
      </pc:sldChg>
      <pc:sldChg chg="addSp delSp modSp add mod modClrScheme chgLayout">
        <pc:chgData name="Guy, Kathy" userId="0dce146f-8e91-49f2-ac87-9845b02ab02d" providerId="ADAL" clId="{1D616C86-933A-4E39-8A72-BD5899E21F21}" dt="2024-07-23T22:04:08.151" v="666" actId="6264"/>
        <pc:sldMkLst>
          <pc:docMk/>
          <pc:sldMk cId="241173373" sldId="418"/>
        </pc:sldMkLst>
        <pc:spChg chg="del mod ord">
          <ac:chgData name="Guy, Kathy" userId="0dce146f-8e91-49f2-ac87-9845b02ab02d" providerId="ADAL" clId="{1D616C86-933A-4E39-8A72-BD5899E21F21}" dt="2024-07-23T21:47:13.264" v="379" actId="6264"/>
          <ac:spMkLst>
            <pc:docMk/>
            <pc:sldMk cId="241173373" sldId="418"/>
            <ac:spMk id="2" creationId="{00000000-0000-0000-0000-000000000000}"/>
          </ac:spMkLst>
        </pc:spChg>
        <pc:spChg chg="add mod ord">
          <ac:chgData name="Guy, Kathy" userId="0dce146f-8e91-49f2-ac87-9845b02ab02d" providerId="ADAL" clId="{1D616C86-933A-4E39-8A72-BD5899E21F21}" dt="2024-07-23T22:04:08.151" v="666" actId="6264"/>
          <ac:spMkLst>
            <pc:docMk/>
            <pc:sldMk cId="241173373" sldId="418"/>
            <ac:spMk id="3" creationId="{7A5120A8-8886-662A-4BA9-FAAC72EA0E1F}"/>
          </ac:spMkLst>
        </pc:spChg>
        <pc:spChg chg="add del mod">
          <ac:chgData name="Guy, Kathy" userId="0dce146f-8e91-49f2-ac87-9845b02ab02d" providerId="ADAL" clId="{1D616C86-933A-4E39-8A72-BD5899E21F21}" dt="2024-07-23T21:46:54.924" v="374" actId="6264"/>
          <ac:spMkLst>
            <pc:docMk/>
            <pc:sldMk cId="241173373" sldId="418"/>
            <ac:spMk id="4" creationId="{901C5711-CA4C-2C9D-A708-AD49B9DAFE2B}"/>
          </ac:spMkLst>
        </pc:spChg>
        <pc:spChg chg="del mod">
          <ac:chgData name="Guy, Kathy" userId="0dce146f-8e91-49f2-ac87-9845b02ab02d" providerId="ADAL" clId="{1D616C86-933A-4E39-8A72-BD5899E21F21}" dt="2024-07-23T21:46:46.913" v="370" actId="478"/>
          <ac:spMkLst>
            <pc:docMk/>
            <pc:sldMk cId="241173373" sldId="418"/>
            <ac:spMk id="5" creationId="{00000000-0000-0000-0000-000000000000}"/>
          </ac:spMkLst>
        </pc:spChg>
        <pc:spChg chg="add del mod">
          <ac:chgData name="Guy, Kathy" userId="0dce146f-8e91-49f2-ac87-9845b02ab02d" providerId="ADAL" clId="{1D616C86-933A-4E39-8A72-BD5899E21F21}" dt="2024-07-23T21:46:54.924" v="374" actId="6264"/>
          <ac:spMkLst>
            <pc:docMk/>
            <pc:sldMk cId="241173373" sldId="418"/>
            <ac:spMk id="6" creationId="{18FD3D0E-7872-BF1A-C9A9-EEAC47EC24E9}"/>
          </ac:spMkLst>
        </pc:spChg>
        <pc:spChg chg="add del mod">
          <ac:chgData name="Guy, Kathy" userId="0dce146f-8e91-49f2-ac87-9845b02ab02d" providerId="ADAL" clId="{1D616C86-933A-4E39-8A72-BD5899E21F21}" dt="2024-07-23T21:47:13.264" v="379" actId="6264"/>
          <ac:spMkLst>
            <pc:docMk/>
            <pc:sldMk cId="241173373" sldId="418"/>
            <ac:spMk id="7" creationId="{14C7CBD2-7AB9-3314-5A85-0D08A8EBEC0C}"/>
          </ac:spMkLst>
        </pc:spChg>
        <pc:spChg chg="add mod ord">
          <ac:chgData name="Guy, Kathy" userId="0dce146f-8e91-49f2-ac87-9845b02ab02d" providerId="ADAL" clId="{1D616C86-933A-4E39-8A72-BD5899E21F21}" dt="2024-07-23T22:04:08.151" v="666" actId="6264"/>
          <ac:spMkLst>
            <pc:docMk/>
            <pc:sldMk cId="241173373" sldId="418"/>
            <ac:spMk id="8" creationId="{7987D7F2-E648-523B-24E9-C25BCFA8C177}"/>
          </ac:spMkLst>
        </pc:spChg>
        <pc:spChg chg="add del mod ord">
          <ac:chgData name="Guy, Kathy" userId="0dce146f-8e91-49f2-ac87-9845b02ab02d" providerId="ADAL" clId="{1D616C86-933A-4E39-8A72-BD5899E21F21}" dt="2024-07-23T21:47:23.206" v="383" actId="700"/>
          <ac:spMkLst>
            <pc:docMk/>
            <pc:sldMk cId="241173373" sldId="418"/>
            <ac:spMk id="9" creationId="{32CB0025-8CD0-43B5-4D8A-F4119F595140}"/>
          </ac:spMkLst>
        </pc:spChg>
        <pc:spChg chg="add del mod">
          <ac:chgData name="Guy, Kathy" userId="0dce146f-8e91-49f2-ac87-9845b02ab02d" providerId="ADAL" clId="{1D616C86-933A-4E39-8A72-BD5899E21F21}" dt="2024-07-23T22:04:08.151" v="666" actId="6264"/>
          <ac:spMkLst>
            <pc:docMk/>
            <pc:sldMk cId="241173373" sldId="418"/>
            <ac:spMk id="10" creationId="{08C8FFC3-6FD7-D653-020C-2DEC46DC538E}"/>
          </ac:spMkLst>
        </pc:spChg>
        <pc:spChg chg="add del mod">
          <ac:chgData name="Guy, Kathy" userId="0dce146f-8e91-49f2-ac87-9845b02ab02d" providerId="ADAL" clId="{1D616C86-933A-4E39-8A72-BD5899E21F21}" dt="2024-07-23T22:04:08.151" v="666" actId="6264"/>
          <ac:spMkLst>
            <pc:docMk/>
            <pc:sldMk cId="241173373" sldId="418"/>
            <ac:spMk id="11" creationId="{E69DB89D-D66D-E34E-E911-BA820E5DF031}"/>
          </ac:spMkLst>
        </pc:spChg>
      </pc:sldChg>
      <pc:sldChg chg="addSp delSp modSp add mod modClrScheme chgLayout">
        <pc:chgData name="Guy, Kathy" userId="0dce146f-8e91-49f2-ac87-9845b02ab02d" providerId="ADAL" clId="{1D616C86-933A-4E39-8A72-BD5899E21F21}" dt="2024-07-23T22:04:05.153" v="665" actId="6264"/>
        <pc:sldMkLst>
          <pc:docMk/>
          <pc:sldMk cId="200774349" sldId="419"/>
        </pc:sldMkLst>
        <pc:spChg chg="mod ord">
          <ac:chgData name="Guy, Kathy" userId="0dce146f-8e91-49f2-ac87-9845b02ab02d" providerId="ADAL" clId="{1D616C86-933A-4E39-8A72-BD5899E21F21}" dt="2024-07-23T22:04:05.153" v="665" actId="6264"/>
          <ac:spMkLst>
            <pc:docMk/>
            <pc:sldMk cId="200774349" sldId="419"/>
            <ac:spMk id="2" creationId="{00000000-0000-0000-0000-000000000000}"/>
          </ac:spMkLst>
        </pc:spChg>
        <pc:spChg chg="add del mod ord">
          <ac:chgData name="Guy, Kathy" userId="0dce146f-8e91-49f2-ac87-9845b02ab02d" providerId="ADAL" clId="{1D616C86-933A-4E39-8A72-BD5899E21F21}" dt="2024-07-23T21:48:30.877" v="408" actId="6264"/>
          <ac:spMkLst>
            <pc:docMk/>
            <pc:sldMk cId="200774349" sldId="419"/>
            <ac:spMk id="3" creationId="{B967305B-5154-9A6D-AF80-FD47CE0A2692}"/>
          </ac:spMkLst>
        </pc:spChg>
        <pc:spChg chg="add del mod">
          <ac:chgData name="Guy, Kathy" userId="0dce146f-8e91-49f2-ac87-9845b02ab02d" providerId="ADAL" clId="{1D616C86-933A-4E39-8A72-BD5899E21F21}" dt="2024-07-23T21:48:30.877" v="408" actId="6264"/>
          <ac:spMkLst>
            <pc:docMk/>
            <pc:sldMk cId="200774349" sldId="419"/>
            <ac:spMk id="4" creationId="{034EEA28-B83A-DFAF-5345-2107DE34A9CD}"/>
          </ac:spMkLst>
        </pc:spChg>
        <pc:spChg chg="mod">
          <ac:chgData name="Guy, Kathy" userId="0dce146f-8e91-49f2-ac87-9845b02ab02d" providerId="ADAL" clId="{1D616C86-933A-4E39-8A72-BD5899E21F21}" dt="2024-07-23T21:48:29.424" v="407" actId="21"/>
          <ac:spMkLst>
            <pc:docMk/>
            <pc:sldMk cId="200774349" sldId="419"/>
            <ac:spMk id="5" creationId="{00000000-0000-0000-0000-000000000000}"/>
          </ac:spMkLst>
        </pc:spChg>
        <pc:spChg chg="add mod ord">
          <ac:chgData name="Guy, Kathy" userId="0dce146f-8e91-49f2-ac87-9845b02ab02d" providerId="ADAL" clId="{1D616C86-933A-4E39-8A72-BD5899E21F21}" dt="2024-07-23T22:04:05.153" v="665" actId="6264"/>
          <ac:spMkLst>
            <pc:docMk/>
            <pc:sldMk cId="200774349" sldId="419"/>
            <ac:spMk id="6" creationId="{848A1E2D-3648-04F8-8B80-3C6E2AB04C25}"/>
          </ac:spMkLst>
        </pc:spChg>
        <pc:spChg chg="add del mod">
          <ac:chgData name="Guy, Kathy" userId="0dce146f-8e91-49f2-ac87-9845b02ab02d" providerId="ADAL" clId="{1D616C86-933A-4E39-8A72-BD5899E21F21}" dt="2024-07-23T22:04:05.153" v="665" actId="6264"/>
          <ac:spMkLst>
            <pc:docMk/>
            <pc:sldMk cId="200774349" sldId="419"/>
            <ac:spMk id="7" creationId="{EACE4729-B50A-22CA-AB66-9FBB9467DA67}"/>
          </ac:spMkLst>
        </pc:spChg>
        <pc:spChg chg="add del mod">
          <ac:chgData name="Guy, Kathy" userId="0dce146f-8e91-49f2-ac87-9845b02ab02d" providerId="ADAL" clId="{1D616C86-933A-4E39-8A72-BD5899E21F21}" dt="2024-07-23T22:04:05.153" v="665" actId="6264"/>
          <ac:spMkLst>
            <pc:docMk/>
            <pc:sldMk cId="200774349" sldId="419"/>
            <ac:spMk id="8" creationId="{AFBD57E7-D26F-842A-3F0A-2ED1C1454C58}"/>
          </ac:spMkLst>
        </pc:spChg>
      </pc:sldChg>
      <pc:sldChg chg="addSp delSp modSp add mod modClrScheme chgLayout">
        <pc:chgData name="Guy, Kathy" userId="0dce146f-8e91-49f2-ac87-9845b02ab02d" providerId="ADAL" clId="{1D616C86-933A-4E39-8A72-BD5899E21F21}" dt="2024-07-23T22:04:01.977" v="664" actId="27636"/>
        <pc:sldMkLst>
          <pc:docMk/>
          <pc:sldMk cId="3277418265" sldId="420"/>
        </pc:sldMkLst>
        <pc:spChg chg="mod ord">
          <ac:chgData name="Guy, Kathy" userId="0dce146f-8e91-49f2-ac87-9845b02ab02d" providerId="ADAL" clId="{1D616C86-933A-4E39-8A72-BD5899E21F21}" dt="2024-07-23T22:03:58.445" v="662" actId="6264"/>
          <ac:spMkLst>
            <pc:docMk/>
            <pc:sldMk cId="3277418265" sldId="420"/>
            <ac:spMk id="2" creationId="{00000000-0000-0000-0000-000000000000}"/>
          </ac:spMkLst>
        </pc:spChg>
        <pc:spChg chg="add del mod">
          <ac:chgData name="Guy, Kathy" userId="0dce146f-8e91-49f2-ac87-9845b02ab02d" providerId="ADAL" clId="{1D616C86-933A-4E39-8A72-BD5899E21F21}" dt="2024-07-23T21:53:59.080" v="467" actId="6264"/>
          <ac:spMkLst>
            <pc:docMk/>
            <pc:sldMk cId="3277418265" sldId="420"/>
            <ac:spMk id="3" creationId="{0D85F97C-8409-E47B-9D5B-4D26D25C3319}"/>
          </ac:spMkLst>
        </pc:spChg>
        <pc:spChg chg="add mod ord">
          <ac:chgData name="Guy, Kathy" userId="0dce146f-8e91-49f2-ac87-9845b02ab02d" providerId="ADAL" clId="{1D616C86-933A-4E39-8A72-BD5899E21F21}" dt="2024-07-23T22:04:01.977" v="664" actId="27636"/>
          <ac:spMkLst>
            <pc:docMk/>
            <pc:sldMk cId="3277418265" sldId="420"/>
            <ac:spMk id="4" creationId="{594BD5D5-5768-8562-801F-5F7C5F6D1770}"/>
          </ac:spMkLst>
        </pc:spChg>
        <pc:spChg chg="del mod">
          <ac:chgData name="Guy, Kathy" userId="0dce146f-8e91-49f2-ac87-9845b02ab02d" providerId="ADAL" clId="{1D616C86-933A-4E39-8A72-BD5899E21F21}" dt="2024-07-23T21:53:57.546" v="466" actId="478"/>
          <ac:spMkLst>
            <pc:docMk/>
            <pc:sldMk cId="3277418265" sldId="420"/>
            <ac:spMk id="5" creationId="{00000000-0000-0000-0000-000000000000}"/>
          </ac:spMkLst>
        </pc:spChg>
        <pc:spChg chg="add del mod">
          <ac:chgData name="Guy, Kathy" userId="0dce146f-8e91-49f2-ac87-9845b02ab02d" providerId="ADAL" clId="{1D616C86-933A-4E39-8A72-BD5899E21F21}" dt="2024-07-23T22:03:58.445" v="662" actId="6264"/>
          <ac:spMkLst>
            <pc:docMk/>
            <pc:sldMk cId="3277418265" sldId="420"/>
            <ac:spMk id="6" creationId="{4FDBFA89-5A9B-8BEE-F04A-BCE5241CEA55}"/>
          </ac:spMkLst>
        </pc:spChg>
        <pc:spChg chg="add del mod">
          <ac:chgData name="Guy, Kathy" userId="0dce146f-8e91-49f2-ac87-9845b02ab02d" providerId="ADAL" clId="{1D616C86-933A-4E39-8A72-BD5899E21F21}" dt="2024-07-23T22:03:58.445" v="662" actId="6264"/>
          <ac:spMkLst>
            <pc:docMk/>
            <pc:sldMk cId="3277418265" sldId="420"/>
            <ac:spMk id="7" creationId="{C49E5FAF-14DA-DFA3-DB3E-57DA6AFFF249}"/>
          </ac:spMkLst>
        </pc:spChg>
      </pc:sldChg>
      <pc:sldChg chg="addSp delSp modSp add mod modClrScheme chgLayout">
        <pc:chgData name="Guy, Kathy" userId="0dce146f-8e91-49f2-ac87-9845b02ab02d" providerId="ADAL" clId="{1D616C86-933A-4E39-8A72-BD5899E21F21}" dt="2024-07-23T22:04:28.612" v="678" actId="6264"/>
        <pc:sldMkLst>
          <pc:docMk/>
          <pc:sldMk cId="3374892711" sldId="421"/>
        </pc:sldMkLst>
        <pc:spChg chg="mod ord">
          <ac:chgData name="Guy, Kathy" userId="0dce146f-8e91-49f2-ac87-9845b02ab02d" providerId="ADAL" clId="{1D616C86-933A-4E39-8A72-BD5899E21F21}" dt="2024-07-23T22:04:28.612" v="678" actId="6264"/>
          <ac:spMkLst>
            <pc:docMk/>
            <pc:sldMk cId="3374892711" sldId="421"/>
            <ac:spMk id="2" creationId="{00000000-0000-0000-0000-000000000000}"/>
          </ac:spMkLst>
        </pc:spChg>
        <pc:spChg chg="add del mod">
          <ac:chgData name="Guy, Kathy" userId="0dce146f-8e91-49f2-ac87-9845b02ab02d" providerId="ADAL" clId="{1D616C86-933A-4E39-8A72-BD5899E21F21}" dt="2024-07-23T21:45:11.654" v="332" actId="6264"/>
          <ac:spMkLst>
            <pc:docMk/>
            <pc:sldMk cId="3374892711" sldId="421"/>
            <ac:spMk id="3" creationId="{7BFF3DCC-C376-CDB9-A44B-D604CA0A5F7B}"/>
          </ac:spMkLst>
        </pc:spChg>
        <pc:spChg chg="add mod ord">
          <ac:chgData name="Guy, Kathy" userId="0dce146f-8e91-49f2-ac87-9845b02ab02d" providerId="ADAL" clId="{1D616C86-933A-4E39-8A72-BD5899E21F21}" dt="2024-07-23T22:04:28.612" v="678" actId="6264"/>
          <ac:spMkLst>
            <pc:docMk/>
            <pc:sldMk cId="3374892711" sldId="421"/>
            <ac:spMk id="4" creationId="{A8174E7C-83CB-0764-10FF-D01CCB29D369}"/>
          </ac:spMkLst>
        </pc:spChg>
        <pc:spChg chg="mod">
          <ac:chgData name="Guy, Kathy" userId="0dce146f-8e91-49f2-ac87-9845b02ab02d" providerId="ADAL" clId="{1D616C86-933A-4E39-8A72-BD5899E21F21}" dt="2024-07-23T21:45:10.342" v="331" actId="21"/>
          <ac:spMkLst>
            <pc:docMk/>
            <pc:sldMk cId="3374892711" sldId="421"/>
            <ac:spMk id="5" creationId="{00000000-0000-0000-0000-000000000000}"/>
          </ac:spMkLst>
        </pc:spChg>
        <pc:spChg chg="add del mod">
          <ac:chgData name="Guy, Kathy" userId="0dce146f-8e91-49f2-ac87-9845b02ab02d" providerId="ADAL" clId="{1D616C86-933A-4E39-8A72-BD5899E21F21}" dt="2024-07-23T21:45:35.312" v="338" actId="6264"/>
          <ac:spMkLst>
            <pc:docMk/>
            <pc:sldMk cId="3374892711" sldId="421"/>
            <ac:spMk id="6" creationId="{2A3B6301-FD7D-AABB-AEE2-954292CAF619}"/>
          </ac:spMkLst>
        </pc:spChg>
        <pc:spChg chg="add del mod">
          <ac:chgData name="Guy, Kathy" userId="0dce146f-8e91-49f2-ac87-9845b02ab02d" providerId="ADAL" clId="{1D616C86-933A-4E39-8A72-BD5899E21F21}" dt="2024-07-23T21:45:35.312" v="338" actId="6264"/>
          <ac:spMkLst>
            <pc:docMk/>
            <pc:sldMk cId="3374892711" sldId="421"/>
            <ac:spMk id="7" creationId="{637D04D1-E08C-502F-4135-70D281A79654}"/>
          </ac:spMkLst>
        </pc:spChg>
        <pc:spChg chg="add del mod">
          <ac:chgData name="Guy, Kathy" userId="0dce146f-8e91-49f2-ac87-9845b02ab02d" providerId="ADAL" clId="{1D616C86-933A-4E39-8A72-BD5899E21F21}" dt="2024-07-23T22:04:28.612" v="678" actId="6264"/>
          <ac:spMkLst>
            <pc:docMk/>
            <pc:sldMk cId="3374892711" sldId="421"/>
            <ac:spMk id="8" creationId="{DD84BAE4-8245-4842-3082-3171B043D548}"/>
          </ac:spMkLst>
        </pc:spChg>
        <pc:spChg chg="add del mod">
          <ac:chgData name="Guy, Kathy" userId="0dce146f-8e91-49f2-ac87-9845b02ab02d" providerId="ADAL" clId="{1D616C86-933A-4E39-8A72-BD5899E21F21}" dt="2024-07-23T22:04:28.612" v="678" actId="6264"/>
          <ac:spMkLst>
            <pc:docMk/>
            <pc:sldMk cId="3374892711" sldId="421"/>
            <ac:spMk id="9" creationId="{EACD388F-0A68-48D4-EB96-EB42B99697BC}"/>
          </ac:spMkLst>
        </pc:spChg>
      </pc:sldChg>
      <pc:sldChg chg="addSp delSp modSp add mod modClrScheme chgLayout">
        <pc:chgData name="Guy, Kathy" userId="0dce146f-8e91-49f2-ac87-9845b02ab02d" providerId="ADAL" clId="{1D616C86-933A-4E39-8A72-BD5899E21F21}" dt="2024-07-23T22:04:26.026" v="677" actId="113"/>
        <pc:sldMkLst>
          <pc:docMk/>
          <pc:sldMk cId="2234051162" sldId="422"/>
        </pc:sldMkLst>
        <pc:spChg chg="mod ord">
          <ac:chgData name="Guy, Kathy" userId="0dce146f-8e91-49f2-ac87-9845b02ab02d" providerId="ADAL" clId="{1D616C86-933A-4E39-8A72-BD5899E21F21}" dt="2024-07-23T22:04:26.026" v="677" actId="113"/>
          <ac:spMkLst>
            <pc:docMk/>
            <pc:sldMk cId="2234051162" sldId="422"/>
            <ac:spMk id="2" creationId="{00000000-0000-0000-0000-000000000000}"/>
          </ac:spMkLst>
        </pc:spChg>
        <pc:spChg chg="add del mod ord">
          <ac:chgData name="Guy, Kathy" userId="0dce146f-8e91-49f2-ac87-9845b02ab02d" providerId="ADAL" clId="{1D616C86-933A-4E39-8A72-BD5899E21F21}" dt="2024-07-23T21:45:45.243" v="341" actId="700"/>
          <ac:spMkLst>
            <pc:docMk/>
            <pc:sldMk cId="2234051162" sldId="422"/>
            <ac:spMk id="3" creationId="{820CBAF7-AFA7-6AF7-7FAF-382167F73BAC}"/>
          </ac:spMkLst>
        </pc:spChg>
        <pc:spChg chg="add del mod">
          <ac:chgData name="Guy, Kathy" userId="0dce146f-8e91-49f2-ac87-9845b02ab02d" providerId="ADAL" clId="{1D616C86-933A-4E39-8A72-BD5899E21F21}" dt="2024-07-23T21:45:50.326" v="344" actId="6264"/>
          <ac:spMkLst>
            <pc:docMk/>
            <pc:sldMk cId="2234051162" sldId="422"/>
            <ac:spMk id="4" creationId="{72477CBD-EE75-DCA3-DCA7-1C0980E0B903}"/>
          </ac:spMkLst>
        </pc:spChg>
        <pc:spChg chg="del mod">
          <ac:chgData name="Guy, Kathy" userId="0dce146f-8e91-49f2-ac87-9845b02ab02d" providerId="ADAL" clId="{1D616C86-933A-4E39-8A72-BD5899E21F21}" dt="2024-07-23T21:45:48.501" v="343" actId="478"/>
          <ac:spMkLst>
            <pc:docMk/>
            <pc:sldMk cId="2234051162" sldId="422"/>
            <ac:spMk id="5" creationId="{00000000-0000-0000-0000-000000000000}"/>
          </ac:spMkLst>
        </pc:spChg>
        <pc:spChg chg="add mod ord">
          <ac:chgData name="Guy, Kathy" userId="0dce146f-8e91-49f2-ac87-9845b02ab02d" providerId="ADAL" clId="{1D616C86-933A-4E39-8A72-BD5899E21F21}" dt="2024-07-23T22:04:19.311" v="674" actId="27636"/>
          <ac:spMkLst>
            <pc:docMk/>
            <pc:sldMk cId="2234051162" sldId="422"/>
            <ac:spMk id="6" creationId="{93167716-3C83-036B-F27E-F4598F4092B0}"/>
          </ac:spMkLst>
        </pc:spChg>
        <pc:spChg chg="add del mod">
          <ac:chgData name="Guy, Kathy" userId="0dce146f-8e91-49f2-ac87-9845b02ab02d" providerId="ADAL" clId="{1D616C86-933A-4E39-8A72-BD5899E21F21}" dt="2024-07-23T21:53:17.026" v="451" actId="6264"/>
          <ac:spMkLst>
            <pc:docMk/>
            <pc:sldMk cId="2234051162" sldId="422"/>
            <ac:spMk id="7" creationId="{F98368C1-A313-C404-DADA-8447E2B5FA63}"/>
          </ac:spMkLst>
        </pc:spChg>
        <pc:spChg chg="add del mod">
          <ac:chgData name="Guy, Kathy" userId="0dce146f-8e91-49f2-ac87-9845b02ab02d" providerId="ADAL" clId="{1D616C86-933A-4E39-8A72-BD5899E21F21}" dt="2024-07-23T21:53:17.026" v="451" actId="6264"/>
          <ac:spMkLst>
            <pc:docMk/>
            <pc:sldMk cId="2234051162" sldId="422"/>
            <ac:spMk id="8" creationId="{F397B0FE-ECCC-F8CC-F3F6-AA942B7FC68C}"/>
          </ac:spMkLst>
        </pc:spChg>
        <pc:spChg chg="add del mod">
          <ac:chgData name="Guy, Kathy" userId="0dce146f-8e91-49f2-ac87-9845b02ab02d" providerId="ADAL" clId="{1D616C86-933A-4E39-8A72-BD5899E21F21}" dt="2024-07-23T22:04:18.018" v="672" actId="6264"/>
          <ac:spMkLst>
            <pc:docMk/>
            <pc:sldMk cId="2234051162" sldId="422"/>
            <ac:spMk id="9" creationId="{9B4E7A6E-CD29-2917-BFC6-B412FE16B222}"/>
          </ac:spMkLst>
        </pc:spChg>
        <pc:spChg chg="add del mod">
          <ac:chgData name="Guy, Kathy" userId="0dce146f-8e91-49f2-ac87-9845b02ab02d" providerId="ADAL" clId="{1D616C86-933A-4E39-8A72-BD5899E21F21}" dt="2024-07-23T22:04:18.018" v="672" actId="6264"/>
          <ac:spMkLst>
            <pc:docMk/>
            <pc:sldMk cId="2234051162" sldId="422"/>
            <ac:spMk id="10" creationId="{7A44ED14-CF26-7AEF-8B9E-03E19E0F7BF9}"/>
          </ac:spMkLst>
        </pc:spChg>
      </pc:sldChg>
      <pc:sldChg chg="addSp delSp modSp add mod modClrScheme chgLayout">
        <pc:chgData name="Guy, Kathy" userId="0dce146f-8e91-49f2-ac87-9845b02ab02d" providerId="ADAL" clId="{1D616C86-933A-4E39-8A72-BD5899E21F21}" dt="2024-07-23T22:00:46.256" v="622" actId="20577"/>
        <pc:sldMkLst>
          <pc:docMk/>
          <pc:sldMk cId="1801034397" sldId="423"/>
        </pc:sldMkLst>
        <pc:spChg chg="mod ord">
          <ac:chgData name="Guy, Kathy" userId="0dce146f-8e91-49f2-ac87-9845b02ab02d" providerId="ADAL" clId="{1D616C86-933A-4E39-8A72-BD5899E21F21}" dt="2024-07-23T22:00:46.256" v="622" actId="20577"/>
          <ac:spMkLst>
            <pc:docMk/>
            <pc:sldMk cId="1801034397" sldId="423"/>
            <ac:spMk id="2" creationId="{00000000-0000-0000-0000-000000000000}"/>
          </ac:spMkLst>
        </pc:spChg>
        <pc:spChg chg="mod ord">
          <ac:chgData name="Guy, Kathy" userId="0dce146f-8e91-49f2-ac87-9845b02ab02d" providerId="ADAL" clId="{1D616C86-933A-4E39-8A72-BD5899E21F21}" dt="2024-07-23T22:00:26.656" v="618" actId="207"/>
          <ac:spMkLst>
            <pc:docMk/>
            <pc:sldMk cId="1801034397" sldId="423"/>
            <ac:spMk id="3" creationId="{00000000-0000-0000-0000-000000000000}"/>
          </ac:spMkLst>
        </pc:spChg>
        <pc:spChg chg="add del mod">
          <ac:chgData name="Guy, Kathy" userId="0dce146f-8e91-49f2-ac87-9845b02ab02d" providerId="ADAL" clId="{1D616C86-933A-4E39-8A72-BD5899E21F21}" dt="2024-07-23T22:00:11.538" v="616" actId="6264"/>
          <ac:spMkLst>
            <pc:docMk/>
            <pc:sldMk cId="1801034397" sldId="423"/>
            <ac:spMk id="4" creationId="{4D17FA44-A2C1-3597-77D3-2D18893F488B}"/>
          </ac:spMkLst>
        </pc:spChg>
        <pc:spChg chg="add del mod">
          <ac:chgData name="Guy, Kathy" userId="0dce146f-8e91-49f2-ac87-9845b02ab02d" providerId="ADAL" clId="{1D616C86-933A-4E39-8A72-BD5899E21F21}" dt="2024-07-23T22:00:11.538" v="616" actId="6264"/>
          <ac:spMkLst>
            <pc:docMk/>
            <pc:sldMk cId="1801034397" sldId="423"/>
            <ac:spMk id="5" creationId="{D104E298-1C98-1772-9580-DBA94A00074B}"/>
          </ac:spMkLst>
        </pc:spChg>
      </pc:sldChg>
      <pc:sldChg chg="addSp delSp modSp add mod modClrScheme chgLayout">
        <pc:chgData name="Guy, Kathy" userId="0dce146f-8e91-49f2-ac87-9845b02ab02d" providerId="ADAL" clId="{1D616C86-933A-4E39-8A72-BD5899E21F21}" dt="2024-07-23T22:00:01.405" v="609" actId="27636"/>
        <pc:sldMkLst>
          <pc:docMk/>
          <pc:sldMk cId="2570034134" sldId="424"/>
        </pc:sldMkLst>
        <pc:spChg chg="mod ord">
          <ac:chgData name="Guy, Kathy" userId="0dce146f-8e91-49f2-ac87-9845b02ab02d" providerId="ADAL" clId="{1D616C86-933A-4E39-8A72-BD5899E21F21}" dt="2024-07-23T22:00:01.368" v="608" actId="6264"/>
          <ac:spMkLst>
            <pc:docMk/>
            <pc:sldMk cId="2570034134" sldId="424"/>
            <ac:spMk id="2" creationId="{00000000-0000-0000-0000-000000000000}"/>
          </ac:spMkLst>
        </pc:spChg>
        <pc:spChg chg="mod ord">
          <ac:chgData name="Guy, Kathy" userId="0dce146f-8e91-49f2-ac87-9845b02ab02d" providerId="ADAL" clId="{1D616C86-933A-4E39-8A72-BD5899E21F21}" dt="2024-07-23T22:00:01.405" v="609" actId="27636"/>
          <ac:spMkLst>
            <pc:docMk/>
            <pc:sldMk cId="2570034134" sldId="424"/>
            <ac:spMk id="3" creationId="{00000000-0000-0000-0000-000000000000}"/>
          </ac:spMkLst>
        </pc:spChg>
        <pc:spChg chg="add del mod">
          <ac:chgData name="Guy, Kathy" userId="0dce146f-8e91-49f2-ac87-9845b02ab02d" providerId="ADAL" clId="{1D616C86-933A-4E39-8A72-BD5899E21F21}" dt="2024-07-23T21:59:37.408" v="593" actId="6264"/>
          <ac:spMkLst>
            <pc:docMk/>
            <pc:sldMk cId="2570034134" sldId="424"/>
            <ac:spMk id="4" creationId="{11E2A186-E2F2-0028-8FDE-8BE5E3D10939}"/>
          </ac:spMkLst>
        </pc:spChg>
        <pc:spChg chg="add del mod">
          <ac:chgData name="Guy, Kathy" userId="0dce146f-8e91-49f2-ac87-9845b02ab02d" providerId="ADAL" clId="{1D616C86-933A-4E39-8A72-BD5899E21F21}" dt="2024-07-23T21:59:37.408" v="593" actId="6264"/>
          <ac:spMkLst>
            <pc:docMk/>
            <pc:sldMk cId="2570034134" sldId="424"/>
            <ac:spMk id="5" creationId="{B733A51B-B956-D32D-C8FE-B7DF9EF5AB27}"/>
          </ac:spMkLst>
        </pc:spChg>
        <pc:spChg chg="add del mod">
          <ac:chgData name="Guy, Kathy" userId="0dce146f-8e91-49f2-ac87-9845b02ab02d" providerId="ADAL" clId="{1D616C86-933A-4E39-8A72-BD5899E21F21}" dt="2024-07-23T22:00:01.368" v="608" actId="6264"/>
          <ac:spMkLst>
            <pc:docMk/>
            <pc:sldMk cId="2570034134" sldId="424"/>
            <ac:spMk id="6" creationId="{9EFD9B8C-0FA0-54A4-527A-DFDD3E51F34B}"/>
          </ac:spMkLst>
        </pc:spChg>
        <pc:spChg chg="add del mod">
          <ac:chgData name="Guy, Kathy" userId="0dce146f-8e91-49f2-ac87-9845b02ab02d" providerId="ADAL" clId="{1D616C86-933A-4E39-8A72-BD5899E21F21}" dt="2024-07-23T22:00:01.368" v="608" actId="6264"/>
          <ac:spMkLst>
            <pc:docMk/>
            <pc:sldMk cId="2570034134" sldId="424"/>
            <ac:spMk id="7" creationId="{4335DD40-E12C-8A26-7AD6-34238966894E}"/>
          </ac:spMkLst>
        </pc:spChg>
      </pc:sldChg>
      <pc:sldChg chg="addSp delSp modSp add mod modClrScheme chgLayout">
        <pc:chgData name="Guy, Kathy" userId="0dce146f-8e91-49f2-ac87-9845b02ab02d" providerId="ADAL" clId="{1D616C86-933A-4E39-8A72-BD5899E21F21}" dt="2024-07-23T22:03:45.248" v="657" actId="113"/>
        <pc:sldMkLst>
          <pc:docMk/>
          <pc:sldMk cId="2250469640" sldId="425"/>
        </pc:sldMkLst>
        <pc:spChg chg="mod ord">
          <ac:chgData name="Guy, Kathy" userId="0dce146f-8e91-49f2-ac87-9845b02ab02d" providerId="ADAL" clId="{1D616C86-933A-4E39-8A72-BD5899E21F21}" dt="2024-07-23T22:03:36.910" v="654" actId="6264"/>
          <ac:spMkLst>
            <pc:docMk/>
            <pc:sldMk cId="2250469640" sldId="425"/>
            <ac:spMk id="2" creationId="{00000000-0000-0000-0000-000000000000}"/>
          </ac:spMkLst>
        </pc:spChg>
        <pc:spChg chg="mod ord">
          <ac:chgData name="Guy, Kathy" userId="0dce146f-8e91-49f2-ac87-9845b02ab02d" providerId="ADAL" clId="{1D616C86-933A-4E39-8A72-BD5899E21F21}" dt="2024-07-23T22:03:45.248" v="657" actId="113"/>
          <ac:spMkLst>
            <pc:docMk/>
            <pc:sldMk cId="2250469640" sldId="425"/>
            <ac:spMk id="3" creationId="{00000000-0000-0000-0000-000000000000}"/>
          </ac:spMkLst>
        </pc:spChg>
        <pc:spChg chg="add del mod">
          <ac:chgData name="Guy, Kathy" userId="0dce146f-8e91-49f2-ac87-9845b02ab02d" providerId="ADAL" clId="{1D616C86-933A-4E39-8A72-BD5899E21F21}" dt="2024-07-23T21:55:41.048" v="509" actId="6264"/>
          <ac:spMkLst>
            <pc:docMk/>
            <pc:sldMk cId="2250469640" sldId="425"/>
            <ac:spMk id="4" creationId="{C8F5A86C-D0A4-BDAA-DA5B-8C3D0BB954A7}"/>
          </ac:spMkLst>
        </pc:spChg>
        <pc:spChg chg="add del mod">
          <ac:chgData name="Guy, Kathy" userId="0dce146f-8e91-49f2-ac87-9845b02ab02d" providerId="ADAL" clId="{1D616C86-933A-4E39-8A72-BD5899E21F21}" dt="2024-07-23T21:55:41.048" v="509" actId="6264"/>
          <ac:spMkLst>
            <pc:docMk/>
            <pc:sldMk cId="2250469640" sldId="425"/>
            <ac:spMk id="5" creationId="{9DC8C6F8-EEF7-2EE3-7BEC-12924AD877EF}"/>
          </ac:spMkLst>
        </pc:spChg>
        <pc:spChg chg="add del mod">
          <ac:chgData name="Guy, Kathy" userId="0dce146f-8e91-49f2-ac87-9845b02ab02d" providerId="ADAL" clId="{1D616C86-933A-4E39-8A72-BD5899E21F21}" dt="2024-07-23T22:03:36.910" v="654" actId="6264"/>
          <ac:spMkLst>
            <pc:docMk/>
            <pc:sldMk cId="2250469640" sldId="425"/>
            <ac:spMk id="6" creationId="{B5545FD5-E01E-9B97-23DA-71637609B009}"/>
          </ac:spMkLst>
        </pc:spChg>
        <pc:spChg chg="add del mod">
          <ac:chgData name="Guy, Kathy" userId="0dce146f-8e91-49f2-ac87-9845b02ab02d" providerId="ADAL" clId="{1D616C86-933A-4E39-8A72-BD5899E21F21}" dt="2024-07-23T22:03:36.910" v="654" actId="6264"/>
          <ac:spMkLst>
            <pc:docMk/>
            <pc:sldMk cId="2250469640" sldId="425"/>
            <ac:spMk id="7" creationId="{9F793B64-DFB5-B167-FBC5-1705347A4190}"/>
          </ac:spMkLst>
        </pc:spChg>
      </pc:sldChg>
      <pc:sldChg chg="addSp delSp modSp add mod modClrScheme chgLayout">
        <pc:chgData name="Guy, Kathy" userId="0dce146f-8e91-49f2-ac87-9845b02ab02d" providerId="ADAL" clId="{1D616C86-933A-4E39-8A72-BD5899E21F21}" dt="2024-07-23T21:56:31.428" v="530" actId="20577"/>
        <pc:sldMkLst>
          <pc:docMk/>
          <pc:sldMk cId="3312041390" sldId="426"/>
        </pc:sldMkLst>
        <pc:spChg chg="mod ord">
          <ac:chgData name="Guy, Kathy" userId="0dce146f-8e91-49f2-ac87-9845b02ab02d" providerId="ADAL" clId="{1D616C86-933A-4E39-8A72-BD5899E21F21}" dt="2024-07-23T21:56:02.338" v="515" actId="6264"/>
          <ac:spMkLst>
            <pc:docMk/>
            <pc:sldMk cId="3312041390" sldId="426"/>
            <ac:spMk id="2" creationId="{00000000-0000-0000-0000-000000000000}"/>
          </ac:spMkLst>
        </pc:spChg>
        <pc:spChg chg="mod ord">
          <ac:chgData name="Guy, Kathy" userId="0dce146f-8e91-49f2-ac87-9845b02ab02d" providerId="ADAL" clId="{1D616C86-933A-4E39-8A72-BD5899E21F21}" dt="2024-07-23T21:56:31.428" v="530" actId="20577"/>
          <ac:spMkLst>
            <pc:docMk/>
            <pc:sldMk cId="3312041390" sldId="426"/>
            <ac:spMk id="3" creationId="{00000000-0000-0000-0000-000000000000}"/>
          </ac:spMkLst>
        </pc:spChg>
        <pc:spChg chg="add del mod">
          <ac:chgData name="Guy, Kathy" userId="0dce146f-8e91-49f2-ac87-9845b02ab02d" providerId="ADAL" clId="{1D616C86-933A-4E39-8A72-BD5899E21F21}" dt="2024-07-23T21:56:02.338" v="515" actId="6264"/>
          <ac:spMkLst>
            <pc:docMk/>
            <pc:sldMk cId="3312041390" sldId="426"/>
            <ac:spMk id="4" creationId="{EF629228-5A61-901B-E77F-4B3853A8A25F}"/>
          </ac:spMkLst>
        </pc:spChg>
        <pc:spChg chg="add del mod">
          <ac:chgData name="Guy, Kathy" userId="0dce146f-8e91-49f2-ac87-9845b02ab02d" providerId="ADAL" clId="{1D616C86-933A-4E39-8A72-BD5899E21F21}" dt="2024-07-23T21:56:02.338" v="515" actId="6264"/>
          <ac:spMkLst>
            <pc:docMk/>
            <pc:sldMk cId="3312041390" sldId="426"/>
            <ac:spMk id="5" creationId="{30343000-6DB6-2FF4-A133-367828B25F4E}"/>
          </ac:spMkLst>
        </pc:spChg>
      </pc:sldChg>
      <pc:sldChg chg="addSp delSp modSp add mod modClrScheme chgLayout">
        <pc:chgData name="Guy, Kathy" userId="0dce146f-8e91-49f2-ac87-9845b02ab02d" providerId="ADAL" clId="{1D616C86-933A-4E39-8A72-BD5899E21F21}" dt="2024-07-23T21:56:43.349" v="535" actId="14"/>
        <pc:sldMkLst>
          <pc:docMk/>
          <pc:sldMk cId="1758553629" sldId="427"/>
        </pc:sldMkLst>
        <pc:spChg chg="mod ord">
          <ac:chgData name="Guy, Kathy" userId="0dce146f-8e91-49f2-ac87-9845b02ab02d" providerId="ADAL" clId="{1D616C86-933A-4E39-8A72-BD5899E21F21}" dt="2024-07-23T21:56:37.107" v="531" actId="6264"/>
          <ac:spMkLst>
            <pc:docMk/>
            <pc:sldMk cId="1758553629" sldId="427"/>
            <ac:spMk id="2" creationId="{00000000-0000-0000-0000-000000000000}"/>
          </ac:spMkLst>
        </pc:spChg>
        <pc:spChg chg="mod ord">
          <ac:chgData name="Guy, Kathy" userId="0dce146f-8e91-49f2-ac87-9845b02ab02d" providerId="ADAL" clId="{1D616C86-933A-4E39-8A72-BD5899E21F21}" dt="2024-07-23T21:56:43.349" v="535" actId="14"/>
          <ac:spMkLst>
            <pc:docMk/>
            <pc:sldMk cId="1758553629" sldId="427"/>
            <ac:spMk id="3" creationId="{00000000-0000-0000-0000-000000000000}"/>
          </ac:spMkLst>
        </pc:spChg>
        <pc:spChg chg="add del mod">
          <ac:chgData name="Guy, Kathy" userId="0dce146f-8e91-49f2-ac87-9845b02ab02d" providerId="ADAL" clId="{1D616C86-933A-4E39-8A72-BD5899E21F21}" dt="2024-07-23T21:56:37.107" v="531" actId="6264"/>
          <ac:spMkLst>
            <pc:docMk/>
            <pc:sldMk cId="1758553629" sldId="427"/>
            <ac:spMk id="4" creationId="{C7E3B439-CD71-5360-E61F-8D02031093B4}"/>
          </ac:spMkLst>
        </pc:spChg>
        <pc:spChg chg="add del mod">
          <ac:chgData name="Guy, Kathy" userId="0dce146f-8e91-49f2-ac87-9845b02ab02d" providerId="ADAL" clId="{1D616C86-933A-4E39-8A72-BD5899E21F21}" dt="2024-07-23T21:56:37.107" v="531" actId="6264"/>
          <ac:spMkLst>
            <pc:docMk/>
            <pc:sldMk cId="1758553629" sldId="427"/>
            <ac:spMk id="5" creationId="{EF333376-ABEA-2B39-2E01-676054141E74}"/>
          </ac:spMkLst>
        </pc:spChg>
      </pc:sldChg>
      <pc:sldChg chg="addSp delSp modSp add mod modClrScheme chgLayout">
        <pc:chgData name="Guy, Kathy" userId="0dce146f-8e91-49f2-ac87-9845b02ab02d" providerId="ADAL" clId="{1D616C86-933A-4E39-8A72-BD5899E21F21}" dt="2024-07-23T21:57:32.015" v="550" actId="108"/>
        <pc:sldMkLst>
          <pc:docMk/>
          <pc:sldMk cId="2097810494" sldId="428"/>
        </pc:sldMkLst>
        <pc:spChg chg="mod ord">
          <ac:chgData name="Guy, Kathy" userId="0dce146f-8e91-49f2-ac87-9845b02ab02d" providerId="ADAL" clId="{1D616C86-933A-4E39-8A72-BD5899E21F21}" dt="2024-07-23T21:57:26.007" v="549" actId="6264"/>
          <ac:spMkLst>
            <pc:docMk/>
            <pc:sldMk cId="2097810494" sldId="428"/>
            <ac:spMk id="2" creationId="{00000000-0000-0000-0000-000000000000}"/>
          </ac:spMkLst>
        </pc:spChg>
        <pc:spChg chg="mod ord">
          <ac:chgData name="Guy, Kathy" userId="0dce146f-8e91-49f2-ac87-9845b02ab02d" providerId="ADAL" clId="{1D616C86-933A-4E39-8A72-BD5899E21F21}" dt="2024-07-23T21:57:32.015" v="550" actId="108"/>
          <ac:spMkLst>
            <pc:docMk/>
            <pc:sldMk cId="2097810494" sldId="428"/>
            <ac:spMk id="3" creationId="{00000000-0000-0000-0000-000000000000}"/>
          </ac:spMkLst>
        </pc:spChg>
        <pc:spChg chg="add del mod">
          <ac:chgData name="Guy, Kathy" userId="0dce146f-8e91-49f2-ac87-9845b02ab02d" providerId="ADAL" clId="{1D616C86-933A-4E39-8A72-BD5899E21F21}" dt="2024-07-23T21:57:15.781" v="539" actId="6264"/>
          <ac:spMkLst>
            <pc:docMk/>
            <pc:sldMk cId="2097810494" sldId="428"/>
            <ac:spMk id="4" creationId="{F623921D-861D-3C44-9667-C30B7837FF77}"/>
          </ac:spMkLst>
        </pc:spChg>
        <pc:spChg chg="add del mod">
          <ac:chgData name="Guy, Kathy" userId="0dce146f-8e91-49f2-ac87-9845b02ab02d" providerId="ADAL" clId="{1D616C86-933A-4E39-8A72-BD5899E21F21}" dt="2024-07-23T21:57:15.781" v="539" actId="6264"/>
          <ac:spMkLst>
            <pc:docMk/>
            <pc:sldMk cId="2097810494" sldId="428"/>
            <ac:spMk id="5" creationId="{DC32C6D1-53E1-EF23-EF23-E55DCA3B7338}"/>
          </ac:spMkLst>
        </pc:spChg>
        <pc:spChg chg="add del mod">
          <ac:chgData name="Guy, Kathy" userId="0dce146f-8e91-49f2-ac87-9845b02ab02d" providerId="ADAL" clId="{1D616C86-933A-4E39-8A72-BD5899E21F21}" dt="2024-07-23T21:57:26.007" v="549" actId="6264"/>
          <ac:spMkLst>
            <pc:docMk/>
            <pc:sldMk cId="2097810494" sldId="428"/>
            <ac:spMk id="6" creationId="{51352DA6-91DD-4421-6C02-17ECD4DC2539}"/>
          </ac:spMkLst>
        </pc:spChg>
        <pc:spChg chg="add del mod">
          <ac:chgData name="Guy, Kathy" userId="0dce146f-8e91-49f2-ac87-9845b02ab02d" providerId="ADAL" clId="{1D616C86-933A-4E39-8A72-BD5899E21F21}" dt="2024-07-23T21:57:26.007" v="549" actId="6264"/>
          <ac:spMkLst>
            <pc:docMk/>
            <pc:sldMk cId="2097810494" sldId="428"/>
            <ac:spMk id="7" creationId="{EAF9EAC3-FD55-D024-0069-F78B19F4495A}"/>
          </ac:spMkLst>
        </pc:spChg>
      </pc:sldChg>
      <pc:sldChg chg="addSp delSp modSp add mod modClrScheme chgLayout">
        <pc:chgData name="Guy, Kathy" userId="0dce146f-8e91-49f2-ac87-9845b02ab02d" providerId="ADAL" clId="{1D616C86-933A-4E39-8A72-BD5899E21F21}" dt="2024-07-23T22:04:55.259" v="685" actId="700"/>
        <pc:sldMkLst>
          <pc:docMk/>
          <pc:sldMk cId="1433833730" sldId="429"/>
        </pc:sldMkLst>
        <pc:spChg chg="mod ord">
          <ac:chgData name="Guy, Kathy" userId="0dce146f-8e91-49f2-ac87-9845b02ab02d" providerId="ADAL" clId="{1D616C86-933A-4E39-8A72-BD5899E21F21}" dt="2024-07-23T22:04:55.259" v="685" actId="700"/>
          <ac:spMkLst>
            <pc:docMk/>
            <pc:sldMk cId="1433833730" sldId="429"/>
            <ac:spMk id="2" creationId="{00000000-0000-0000-0000-000000000000}"/>
          </ac:spMkLst>
        </pc:spChg>
        <pc:spChg chg="mod ord">
          <ac:chgData name="Guy, Kathy" userId="0dce146f-8e91-49f2-ac87-9845b02ab02d" providerId="ADAL" clId="{1D616C86-933A-4E39-8A72-BD5899E21F21}" dt="2024-07-23T22:04:55.259" v="685" actId="700"/>
          <ac:spMkLst>
            <pc:docMk/>
            <pc:sldMk cId="1433833730" sldId="429"/>
            <ac:spMk id="3" creationId="{00000000-0000-0000-0000-000000000000}"/>
          </ac:spMkLst>
        </pc:spChg>
        <pc:spChg chg="add del mod ord">
          <ac:chgData name="Guy, Kathy" userId="0dce146f-8e91-49f2-ac87-9845b02ab02d" providerId="ADAL" clId="{1D616C86-933A-4E39-8A72-BD5899E21F21}" dt="2024-07-23T21:42:11.895" v="275" actId="700"/>
          <ac:spMkLst>
            <pc:docMk/>
            <pc:sldMk cId="1433833730" sldId="429"/>
            <ac:spMk id="4" creationId="{00799B13-2464-9FDB-F5BF-D86F1ADC814D}"/>
          </ac:spMkLst>
        </pc:spChg>
        <pc:spChg chg="add del mod">
          <ac:chgData name="Guy, Kathy" userId="0dce146f-8e91-49f2-ac87-9845b02ab02d" providerId="ADAL" clId="{1D616C86-933A-4E39-8A72-BD5899E21F21}" dt="2024-07-23T22:04:50.574" v="684" actId="6264"/>
          <ac:spMkLst>
            <pc:docMk/>
            <pc:sldMk cId="1433833730" sldId="429"/>
            <ac:spMk id="5" creationId="{2CF6FD4F-62B9-D0FB-5995-0DBA96BC4974}"/>
          </ac:spMkLst>
        </pc:spChg>
        <pc:spChg chg="add del mod">
          <ac:chgData name="Guy, Kathy" userId="0dce146f-8e91-49f2-ac87-9845b02ab02d" providerId="ADAL" clId="{1D616C86-933A-4E39-8A72-BD5899E21F21}" dt="2024-07-23T22:04:50.574" v="684" actId="6264"/>
          <ac:spMkLst>
            <pc:docMk/>
            <pc:sldMk cId="1433833730" sldId="429"/>
            <ac:spMk id="6" creationId="{D19CC438-0CC0-D314-613E-17B000825BA3}"/>
          </ac:spMkLst>
        </pc:spChg>
      </pc:sldChg>
      <pc:sldChg chg="new del">
        <pc:chgData name="Guy, Kathy" userId="0dce146f-8e91-49f2-ac87-9845b02ab02d" providerId="ADAL" clId="{1D616C86-933A-4E39-8A72-BD5899E21F21}" dt="2024-07-23T22:02:56.205" v="641" actId="680"/>
        <pc:sldMkLst>
          <pc:docMk/>
          <pc:sldMk cId="1007631981" sldId="430"/>
        </pc:sldMkLst>
      </pc:sldChg>
      <pc:sldMasterChg chg="addSp modSp mod modSldLayout">
        <pc:chgData name="Guy, Kathy" userId="0dce146f-8e91-49f2-ac87-9845b02ab02d" providerId="ADAL" clId="{1D616C86-933A-4E39-8A72-BD5899E21F21}" dt="2024-07-23T22:07:00.333" v="717" actId="403"/>
        <pc:sldMasterMkLst>
          <pc:docMk/>
          <pc:sldMasterMk cId="1392276057" sldId="2147483824"/>
        </pc:sldMasterMkLst>
        <pc:spChg chg="mod">
          <ac:chgData name="Guy, Kathy" userId="0dce146f-8e91-49f2-ac87-9845b02ab02d" providerId="ADAL" clId="{1D616C86-933A-4E39-8A72-BD5899E21F21}" dt="2024-07-23T21:59:07.122" v="579" actId="403"/>
          <ac:spMkLst>
            <pc:docMk/>
            <pc:sldMasterMk cId="1392276057" sldId="2147483824"/>
            <ac:spMk id="2" creationId="{ED3EE723-B488-1050-D29D-B5B66D03F79A}"/>
          </ac:spMkLst>
        </pc:spChg>
        <pc:spChg chg="mod">
          <ac:chgData name="Guy, Kathy" userId="0dce146f-8e91-49f2-ac87-9845b02ab02d" providerId="ADAL" clId="{1D616C86-933A-4E39-8A72-BD5899E21F21}" dt="2024-07-23T22:02:46.546" v="639"/>
          <ac:spMkLst>
            <pc:docMk/>
            <pc:sldMasterMk cId="1392276057" sldId="2147483824"/>
            <ac:spMk id="12" creationId="{47BB7A44-B4F4-1377-4C8A-B65FE5119DA3}"/>
          </ac:spMkLst>
        </pc:spChg>
        <pc:picChg chg="add mod">
          <ac:chgData name="Guy, Kathy" userId="0dce146f-8e91-49f2-ac87-9845b02ab02d" providerId="ADAL" clId="{1D616C86-933A-4E39-8A72-BD5899E21F21}" dt="2024-07-23T20:08:48.021" v="84" actId="1076"/>
          <ac:picMkLst>
            <pc:docMk/>
            <pc:sldMasterMk cId="1392276057" sldId="2147483824"/>
            <ac:picMk id="4" creationId="{4EF05593-9B16-C5C5-AEBA-48145D318258}"/>
          </ac:picMkLst>
        </pc:picChg>
        <pc:sldLayoutChg chg="addSp delSp modSp mod">
          <pc:chgData name="Guy, Kathy" userId="0dce146f-8e91-49f2-ac87-9845b02ab02d" providerId="ADAL" clId="{1D616C86-933A-4E39-8A72-BD5899E21F21}" dt="2024-07-23T21:59:58.550" v="607" actId="14100"/>
          <pc:sldLayoutMkLst>
            <pc:docMk/>
            <pc:sldMasterMk cId="1392276057" sldId="2147483824"/>
            <pc:sldLayoutMk cId="849512066" sldId="2147483829"/>
          </pc:sldLayoutMkLst>
          <pc:spChg chg="add del">
            <ac:chgData name="Guy, Kathy" userId="0dce146f-8e91-49f2-ac87-9845b02ab02d" providerId="ADAL" clId="{1D616C86-933A-4E39-8A72-BD5899E21F21}" dt="2024-07-23T21:47:50.922" v="389" actId="11529"/>
            <ac:spMkLst>
              <pc:docMk/>
              <pc:sldMasterMk cId="1392276057" sldId="2147483824"/>
              <pc:sldLayoutMk cId="849512066" sldId="2147483829"/>
              <ac:spMk id="2" creationId="{0C81D1E1-87C2-1901-5A7E-4D84E1523DCC}"/>
            </ac:spMkLst>
          </pc:spChg>
          <pc:spChg chg="add mod">
            <ac:chgData name="Guy, Kathy" userId="0dce146f-8e91-49f2-ac87-9845b02ab02d" providerId="ADAL" clId="{1D616C86-933A-4E39-8A72-BD5899E21F21}" dt="2024-07-23T21:59:58.550" v="607" actId="14100"/>
            <ac:spMkLst>
              <pc:docMk/>
              <pc:sldMasterMk cId="1392276057" sldId="2147483824"/>
              <pc:sldLayoutMk cId="849512066" sldId="2147483829"/>
              <ac:spMk id="3" creationId="{BB2E9EC2-5405-EED1-DCEC-372A97EA3BDD}"/>
            </ac:spMkLst>
          </pc:spChg>
          <pc:spChg chg="del mod">
            <ac:chgData name="Guy, Kathy" userId="0dce146f-8e91-49f2-ac87-9845b02ab02d" providerId="ADAL" clId="{1D616C86-933A-4E39-8A72-BD5899E21F21}" dt="2024-07-23T21:47:58.057" v="392" actId="478"/>
            <ac:spMkLst>
              <pc:docMk/>
              <pc:sldMasterMk cId="1392276057" sldId="2147483824"/>
              <pc:sldLayoutMk cId="849512066" sldId="2147483829"/>
              <ac:spMk id="4" creationId="{FE7C9AB7-EA5E-602B-6220-ED1ED7C4CEF8}"/>
            </ac:spMkLst>
          </pc:spChg>
        </pc:sldLayoutChg>
        <pc:sldLayoutChg chg="modSp mod">
          <pc:chgData name="Guy, Kathy" userId="0dce146f-8e91-49f2-ac87-9845b02ab02d" providerId="ADAL" clId="{1D616C86-933A-4E39-8A72-BD5899E21F21}" dt="2024-07-23T22:07:00.333" v="717" actId="403"/>
          <pc:sldLayoutMkLst>
            <pc:docMk/>
            <pc:sldMasterMk cId="1392276057" sldId="2147483824"/>
            <pc:sldLayoutMk cId="222053450" sldId="2147483842"/>
          </pc:sldLayoutMkLst>
          <pc:spChg chg="mod">
            <ac:chgData name="Guy, Kathy" userId="0dce146f-8e91-49f2-ac87-9845b02ab02d" providerId="ADAL" clId="{1D616C86-933A-4E39-8A72-BD5899E21F21}" dt="2024-07-23T22:07:00.333" v="717" actId="403"/>
            <ac:spMkLst>
              <pc:docMk/>
              <pc:sldMasterMk cId="1392276057" sldId="2147483824"/>
              <pc:sldLayoutMk cId="222053450" sldId="2147483842"/>
              <ac:spMk id="4" creationId="{8E357080-091E-24EC-0733-5F732E4460D2}"/>
            </ac:spMkLst>
          </pc:spChg>
          <pc:spChg chg="mod">
            <ac:chgData name="Guy, Kathy" userId="0dce146f-8e91-49f2-ac87-9845b02ab02d" providerId="ADAL" clId="{1D616C86-933A-4E39-8A72-BD5899E21F21}" dt="2024-07-23T21:49:51.151" v="429" actId="14100"/>
            <ac:spMkLst>
              <pc:docMk/>
              <pc:sldMasterMk cId="1392276057" sldId="2147483824"/>
              <pc:sldLayoutMk cId="222053450" sldId="2147483842"/>
              <ac:spMk id="5" creationId="{94967328-D892-ED65-6566-40583D41C75C}"/>
            </ac:spMkLst>
          </pc:spChg>
        </pc:sldLayoutChg>
        <pc:sldLayoutChg chg="addSp modSp">
          <pc:chgData name="Guy, Kathy" userId="0dce146f-8e91-49f2-ac87-9845b02ab02d" providerId="ADAL" clId="{1D616C86-933A-4E39-8A72-BD5899E21F21}" dt="2024-07-23T20:29:22.297" v="153"/>
          <pc:sldLayoutMkLst>
            <pc:docMk/>
            <pc:sldMasterMk cId="1392276057" sldId="2147483824"/>
            <pc:sldLayoutMk cId="2115083399" sldId="2147483846"/>
          </pc:sldLayoutMkLst>
          <pc:picChg chg="add mod">
            <ac:chgData name="Guy, Kathy" userId="0dce146f-8e91-49f2-ac87-9845b02ab02d" providerId="ADAL" clId="{1D616C86-933A-4E39-8A72-BD5899E21F21}" dt="2024-07-23T20:29:22.297" v="153"/>
            <ac:picMkLst>
              <pc:docMk/>
              <pc:sldMasterMk cId="1392276057" sldId="2147483824"/>
              <pc:sldLayoutMk cId="2115083399" sldId="2147483846"/>
              <ac:picMk id="3" creationId="{18E8FF75-221C-7108-01E7-0ABD046D46BC}"/>
            </ac:picMkLst>
          </pc:picChg>
        </pc:sldLayoutChg>
        <pc:sldLayoutChg chg="addSp modSp mod">
          <pc:chgData name="Guy, Kathy" userId="0dce146f-8e91-49f2-ac87-9845b02ab02d" providerId="ADAL" clId="{1D616C86-933A-4E39-8A72-BD5899E21F21}" dt="2024-07-23T22:02:29.347" v="638" actId="207"/>
          <pc:sldLayoutMkLst>
            <pc:docMk/>
            <pc:sldMasterMk cId="1392276057" sldId="2147483824"/>
            <pc:sldLayoutMk cId="2778273661" sldId="2147483848"/>
          </pc:sldLayoutMkLst>
          <pc:spChg chg="add mod">
            <ac:chgData name="Guy, Kathy" userId="0dce146f-8e91-49f2-ac87-9845b02ab02d" providerId="ADAL" clId="{1D616C86-933A-4E39-8A72-BD5899E21F21}" dt="2024-07-23T22:02:29.347" v="638" actId="207"/>
            <ac:spMkLst>
              <pc:docMk/>
              <pc:sldMasterMk cId="1392276057" sldId="2147483824"/>
              <pc:sldLayoutMk cId="2778273661" sldId="2147483848"/>
              <ac:spMk id="2" creationId="{0CBB867B-79F9-736F-5B8D-887499064C04}"/>
            </ac:spMkLst>
          </pc:spChg>
        </pc:sldLayoutChg>
        <pc:sldLayoutChg chg="modSp mod">
          <pc:chgData name="Guy, Kathy" userId="0dce146f-8e91-49f2-ac87-9845b02ab02d" providerId="ADAL" clId="{1D616C86-933A-4E39-8A72-BD5899E21F21}" dt="2024-07-23T21:59:00.535" v="576" actId="6549"/>
          <pc:sldLayoutMkLst>
            <pc:docMk/>
            <pc:sldMasterMk cId="1392276057" sldId="2147483824"/>
            <pc:sldLayoutMk cId="1048201745" sldId="2147483904"/>
          </pc:sldLayoutMkLst>
          <pc:spChg chg="mod">
            <ac:chgData name="Guy, Kathy" userId="0dce146f-8e91-49f2-ac87-9845b02ab02d" providerId="ADAL" clId="{1D616C86-933A-4E39-8A72-BD5899E21F21}" dt="2024-07-23T21:59:00.535" v="576" actId="6549"/>
            <ac:spMkLst>
              <pc:docMk/>
              <pc:sldMasterMk cId="1392276057" sldId="2147483824"/>
              <pc:sldLayoutMk cId="1048201745" sldId="2147483904"/>
              <ac:spMk id="4" creationId="{00000000-0000-0000-0000-000000000000}"/>
            </ac:spMkLst>
          </pc:spChg>
        </pc:sldLayoutChg>
      </pc:sldMasterChg>
      <pc:sldMasterChg chg="modSp">
        <pc:chgData name="Guy, Kathy" userId="0dce146f-8e91-49f2-ac87-9845b02ab02d" providerId="ADAL" clId="{1D616C86-933A-4E39-8A72-BD5899E21F21}" dt="2024-07-23T22:02:46.546" v="639"/>
        <pc:sldMasterMkLst>
          <pc:docMk/>
          <pc:sldMasterMk cId="1482573036" sldId="2147483849"/>
        </pc:sldMasterMkLst>
        <pc:spChg chg="mod">
          <ac:chgData name="Guy, Kathy" userId="0dce146f-8e91-49f2-ac87-9845b02ab02d" providerId="ADAL" clId="{1D616C86-933A-4E39-8A72-BD5899E21F21}" dt="2024-07-23T22:02:46.546" v="639"/>
          <ac:spMkLst>
            <pc:docMk/>
            <pc:sldMasterMk cId="1482573036" sldId="2147483849"/>
            <ac:spMk id="12" creationId="{47BB7A44-B4F4-1377-4C8A-B65FE5119DA3}"/>
          </ac:spMkLst>
        </pc:spChg>
      </pc:sldMasterChg>
      <pc:sldMasterChg chg="modSp">
        <pc:chgData name="Guy, Kathy" userId="0dce146f-8e91-49f2-ac87-9845b02ab02d" providerId="ADAL" clId="{1D616C86-933A-4E39-8A72-BD5899E21F21}" dt="2024-07-23T22:02:46.546" v="639"/>
        <pc:sldMasterMkLst>
          <pc:docMk/>
          <pc:sldMasterMk cId="2487083609" sldId="2147483854"/>
        </pc:sldMasterMkLst>
        <pc:spChg chg="mod">
          <ac:chgData name="Guy, Kathy" userId="0dce146f-8e91-49f2-ac87-9845b02ab02d" providerId="ADAL" clId="{1D616C86-933A-4E39-8A72-BD5899E21F21}" dt="2024-07-23T22:02:46.546" v="639"/>
          <ac:spMkLst>
            <pc:docMk/>
            <pc:sldMasterMk cId="2487083609" sldId="2147483854"/>
            <ac:spMk id="12" creationId="{47BB7A44-B4F4-1377-4C8A-B65FE5119DA3}"/>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8C62A-BEE2-4E72-A300-FD1BF5D54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7F86E2-CF4B-4664-BFE4-138BAF6C3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89879-258A-4F9A-BBB4-770D4F325CAF}" type="datetimeFigureOut">
              <a:rPr lang="en-US" smtClean="0"/>
              <a:t>7/23/2024</a:t>
            </a:fld>
            <a:endParaRPr lang="en-US"/>
          </a:p>
        </p:txBody>
      </p:sp>
      <p:sp>
        <p:nvSpPr>
          <p:cNvPr id="4" name="Footer Placeholder 3">
            <a:extLst>
              <a:ext uri="{FF2B5EF4-FFF2-40B4-BE49-F238E27FC236}">
                <a16:creationId xmlns:a16="http://schemas.microsoft.com/office/drawing/2014/main" id="{83A3FC28-55A5-4D53-8070-299F6CBCB1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99E6C8EC-5D67-4BE3-B401-F08B995157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64FF55-35BC-4BA3-A918-B2A6DCF38CFE}" type="slidenum">
              <a:rPr lang="en-US" smtClean="0"/>
              <a:t>‹#›</a:t>
            </a:fld>
            <a:endParaRPr lang="en-US"/>
          </a:p>
        </p:txBody>
      </p:sp>
    </p:spTree>
    <p:extLst>
      <p:ext uri="{BB962C8B-B14F-4D97-AF65-F5344CB8AC3E}">
        <p14:creationId xmlns:p14="http://schemas.microsoft.com/office/powerpoint/2010/main" val="78231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F9494-B1A0-43D7-8040-F8EED7DC22A8}"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A142B-2FBA-41B6-ADFB-56FC2970DD01}" type="slidenum">
              <a:rPr lang="en-US" smtClean="0"/>
              <a:t>‹#›</a:t>
            </a:fld>
            <a:endParaRPr lang="en-US"/>
          </a:p>
        </p:txBody>
      </p:sp>
    </p:spTree>
    <p:extLst>
      <p:ext uri="{BB962C8B-B14F-4D97-AF65-F5344CB8AC3E}">
        <p14:creationId xmlns:p14="http://schemas.microsoft.com/office/powerpoint/2010/main" val="3210434470"/>
      </p:ext>
    </p:extLst>
  </p:cSld>
  <p:clrMap bg1="lt1" tx1="dk1" bg2="lt2" tx2="dk2" accent1="accent1" accent2="accent2" accent3="accent3" accent4="accent4" accent5="accent5" accent6="accent6" hlink="hlink" folHlink="folHlink"/>
  <p:notesStyle>
    <a:lvl1pPr marL="0" algn="l" defTabSz="623438" rtl="0" eaLnBrk="1" latinLnBrk="0" hangingPunct="1">
      <a:defRPr sz="818" kern="1200">
        <a:solidFill>
          <a:schemeClr val="tx1"/>
        </a:solidFill>
        <a:latin typeface="+mn-lt"/>
        <a:ea typeface="+mn-ea"/>
        <a:cs typeface="+mn-cs"/>
      </a:defRPr>
    </a:lvl1pPr>
    <a:lvl2pPr marL="311719" algn="l" defTabSz="623438" rtl="0" eaLnBrk="1" latinLnBrk="0" hangingPunct="1">
      <a:defRPr sz="818" kern="1200">
        <a:solidFill>
          <a:schemeClr val="tx1"/>
        </a:solidFill>
        <a:latin typeface="+mn-lt"/>
        <a:ea typeface="+mn-ea"/>
        <a:cs typeface="+mn-cs"/>
      </a:defRPr>
    </a:lvl2pPr>
    <a:lvl3pPr marL="623438" algn="l" defTabSz="623438" rtl="0" eaLnBrk="1" latinLnBrk="0" hangingPunct="1">
      <a:defRPr sz="818" kern="1200">
        <a:solidFill>
          <a:schemeClr val="tx1"/>
        </a:solidFill>
        <a:latin typeface="+mn-lt"/>
        <a:ea typeface="+mn-ea"/>
        <a:cs typeface="+mn-cs"/>
      </a:defRPr>
    </a:lvl3pPr>
    <a:lvl4pPr marL="935157" algn="l" defTabSz="623438" rtl="0" eaLnBrk="1" latinLnBrk="0" hangingPunct="1">
      <a:defRPr sz="818" kern="1200">
        <a:solidFill>
          <a:schemeClr val="tx1"/>
        </a:solidFill>
        <a:latin typeface="+mn-lt"/>
        <a:ea typeface="+mn-ea"/>
        <a:cs typeface="+mn-cs"/>
      </a:defRPr>
    </a:lvl4pPr>
    <a:lvl5pPr marL="1246876" algn="l" defTabSz="623438" rtl="0" eaLnBrk="1" latinLnBrk="0" hangingPunct="1">
      <a:defRPr sz="818" kern="1200">
        <a:solidFill>
          <a:schemeClr val="tx1"/>
        </a:solidFill>
        <a:latin typeface="+mn-lt"/>
        <a:ea typeface="+mn-ea"/>
        <a:cs typeface="+mn-cs"/>
      </a:defRPr>
    </a:lvl5pPr>
    <a:lvl6pPr marL="1558595" algn="l" defTabSz="623438" rtl="0" eaLnBrk="1" latinLnBrk="0" hangingPunct="1">
      <a:defRPr sz="818" kern="1200">
        <a:solidFill>
          <a:schemeClr val="tx1"/>
        </a:solidFill>
        <a:latin typeface="+mn-lt"/>
        <a:ea typeface="+mn-ea"/>
        <a:cs typeface="+mn-cs"/>
      </a:defRPr>
    </a:lvl6pPr>
    <a:lvl7pPr marL="1870314" algn="l" defTabSz="623438" rtl="0" eaLnBrk="1" latinLnBrk="0" hangingPunct="1">
      <a:defRPr sz="818" kern="1200">
        <a:solidFill>
          <a:schemeClr val="tx1"/>
        </a:solidFill>
        <a:latin typeface="+mn-lt"/>
        <a:ea typeface="+mn-ea"/>
        <a:cs typeface="+mn-cs"/>
      </a:defRPr>
    </a:lvl7pPr>
    <a:lvl8pPr marL="2182033" algn="l" defTabSz="623438" rtl="0" eaLnBrk="1" latinLnBrk="0" hangingPunct="1">
      <a:defRPr sz="818" kern="1200">
        <a:solidFill>
          <a:schemeClr val="tx1"/>
        </a:solidFill>
        <a:latin typeface="+mn-lt"/>
        <a:ea typeface="+mn-ea"/>
        <a:cs typeface="+mn-cs"/>
      </a:defRPr>
    </a:lvl8pPr>
    <a:lvl9pPr marL="2493752" algn="l" defTabSz="623438"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1021806">
              <a:defRPr/>
            </a:pPr>
            <a:fld id="{E9FF9CAC-246D-4329-9435-08A75B5B943E}" type="slidenum">
              <a:rPr lang="en-US" sz="1400">
                <a:solidFill>
                  <a:prstClr val="black"/>
                </a:solidFill>
                <a:latin typeface="Calibri" panose="020F0502020204030204"/>
              </a:rPr>
              <a:pPr defTabSz="1021806">
                <a:defRPr/>
              </a:pPr>
              <a:t>2</a:t>
            </a:fld>
            <a:endParaRPr lang="en-US" sz="1400">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6E520075-0080-6A88-DE97-170DD1FF262E}"/>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70989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298463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284874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a:p>
        </p:txBody>
      </p:sp>
      <p:sp>
        <p:nvSpPr>
          <p:cNvPr id="5" name="Header Placeholder 4">
            <a:extLst>
              <a:ext uri="{FF2B5EF4-FFF2-40B4-BE49-F238E27FC236}">
                <a16:creationId xmlns:a16="http://schemas.microsoft.com/office/drawing/2014/main" id="{D4F96D69-4F87-D148-53C0-B6D6529B6EC4}"/>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08662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14</a:t>
            </a:fld>
            <a:endParaRPr lang="en-US"/>
          </a:p>
        </p:txBody>
      </p:sp>
    </p:spTree>
    <p:extLst>
      <p:ext uri="{BB962C8B-B14F-4D97-AF65-F5344CB8AC3E}">
        <p14:creationId xmlns:p14="http://schemas.microsoft.com/office/powerpoint/2010/main" val="293994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15</a:t>
            </a:fld>
            <a:endParaRPr lang="en-US"/>
          </a:p>
        </p:txBody>
      </p:sp>
    </p:spTree>
    <p:extLst>
      <p:ext uri="{BB962C8B-B14F-4D97-AF65-F5344CB8AC3E}">
        <p14:creationId xmlns:p14="http://schemas.microsoft.com/office/powerpoint/2010/main" val="328523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155701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a:p>
        </p:txBody>
      </p:sp>
      <p:sp>
        <p:nvSpPr>
          <p:cNvPr id="5" name="Header Placeholder 4">
            <a:extLst>
              <a:ext uri="{FF2B5EF4-FFF2-40B4-BE49-F238E27FC236}">
                <a16:creationId xmlns:a16="http://schemas.microsoft.com/office/drawing/2014/main" id="{239C6A9B-238A-9AF5-68AE-D796F44BC703}"/>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8830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18</a:t>
            </a:fld>
            <a:endParaRPr lang="en-US"/>
          </a:p>
        </p:txBody>
      </p:sp>
    </p:spTree>
    <p:extLst>
      <p:ext uri="{BB962C8B-B14F-4D97-AF65-F5344CB8AC3E}">
        <p14:creationId xmlns:p14="http://schemas.microsoft.com/office/powerpoint/2010/main" val="370415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19</a:t>
            </a:fld>
            <a:endParaRPr lang="en-US"/>
          </a:p>
        </p:txBody>
      </p:sp>
    </p:spTree>
    <p:extLst>
      <p:ext uri="{BB962C8B-B14F-4D97-AF65-F5344CB8AC3E}">
        <p14:creationId xmlns:p14="http://schemas.microsoft.com/office/powerpoint/2010/main" val="317721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a:p>
        </p:txBody>
      </p:sp>
      <p:sp>
        <p:nvSpPr>
          <p:cNvPr id="5" name="Header Placeholder 4">
            <a:extLst>
              <a:ext uri="{FF2B5EF4-FFF2-40B4-BE49-F238E27FC236}">
                <a16:creationId xmlns:a16="http://schemas.microsoft.com/office/drawing/2014/main" id="{5D14F8CA-78A0-F421-C742-C8E7AC9254C2}"/>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100413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3</a:t>
            </a:fld>
            <a:endParaRPr lang="en-US"/>
          </a:p>
        </p:txBody>
      </p:sp>
    </p:spTree>
    <p:extLst>
      <p:ext uri="{BB962C8B-B14F-4D97-AF65-F5344CB8AC3E}">
        <p14:creationId xmlns:p14="http://schemas.microsoft.com/office/powerpoint/2010/main" val="2676888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a:p>
        </p:txBody>
      </p:sp>
      <p:sp>
        <p:nvSpPr>
          <p:cNvPr id="5" name="Header Placeholder 4">
            <a:extLst>
              <a:ext uri="{FF2B5EF4-FFF2-40B4-BE49-F238E27FC236}">
                <a16:creationId xmlns:a16="http://schemas.microsoft.com/office/drawing/2014/main" id="{47871303-B6E2-D56C-3C1F-88CDE77DACD3}"/>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1891269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a:p>
        </p:txBody>
      </p:sp>
      <p:sp>
        <p:nvSpPr>
          <p:cNvPr id="5" name="Header Placeholder 4">
            <a:extLst>
              <a:ext uri="{FF2B5EF4-FFF2-40B4-BE49-F238E27FC236}">
                <a16:creationId xmlns:a16="http://schemas.microsoft.com/office/drawing/2014/main" id="{A2F11B4A-B04D-9ED8-2A3E-3EB0143D2417}"/>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58622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a:p>
        </p:txBody>
      </p:sp>
      <p:sp>
        <p:nvSpPr>
          <p:cNvPr id="5" name="Header Placeholder 4">
            <a:extLst>
              <a:ext uri="{FF2B5EF4-FFF2-40B4-BE49-F238E27FC236}">
                <a16:creationId xmlns:a16="http://schemas.microsoft.com/office/drawing/2014/main" id="{5C6E5C3E-138C-B345-7522-0E3FD240607F}"/>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3349946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a:p>
        </p:txBody>
      </p:sp>
      <p:sp>
        <p:nvSpPr>
          <p:cNvPr id="5" name="Header Placeholder 4">
            <a:extLst>
              <a:ext uri="{FF2B5EF4-FFF2-40B4-BE49-F238E27FC236}">
                <a16:creationId xmlns:a16="http://schemas.microsoft.com/office/drawing/2014/main" id="{74289881-90E3-AD85-03E0-F2C5D07F7B7A}"/>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166633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a:p>
        </p:txBody>
      </p:sp>
      <p:sp>
        <p:nvSpPr>
          <p:cNvPr id="5" name="Header Placeholder 4">
            <a:extLst>
              <a:ext uri="{FF2B5EF4-FFF2-40B4-BE49-F238E27FC236}">
                <a16:creationId xmlns:a16="http://schemas.microsoft.com/office/drawing/2014/main" id="{6840776D-84FD-AB77-D254-F4830D84BB90}"/>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114351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a:p>
        </p:txBody>
      </p:sp>
      <p:sp>
        <p:nvSpPr>
          <p:cNvPr id="5" name="Header Placeholder 4">
            <a:extLst>
              <a:ext uri="{FF2B5EF4-FFF2-40B4-BE49-F238E27FC236}">
                <a16:creationId xmlns:a16="http://schemas.microsoft.com/office/drawing/2014/main" id="{3E08873F-2B7E-9C22-7650-1278E3A7DD01}"/>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68838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a:p>
        </p:txBody>
      </p:sp>
      <p:sp>
        <p:nvSpPr>
          <p:cNvPr id="5" name="Header Placeholder 4">
            <a:extLst>
              <a:ext uri="{FF2B5EF4-FFF2-40B4-BE49-F238E27FC236}">
                <a16:creationId xmlns:a16="http://schemas.microsoft.com/office/drawing/2014/main" id="{A0164918-7691-46ED-02F2-038D6744DDDB}"/>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61066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a:p>
        </p:txBody>
      </p:sp>
      <p:sp>
        <p:nvSpPr>
          <p:cNvPr id="5" name="Header Placeholder 4">
            <a:extLst>
              <a:ext uri="{FF2B5EF4-FFF2-40B4-BE49-F238E27FC236}">
                <a16:creationId xmlns:a16="http://schemas.microsoft.com/office/drawing/2014/main" id="{BAEF00D9-D9AB-1C5F-3F63-6E8C329E7520}"/>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682938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29</a:t>
            </a:fld>
            <a:endParaRPr lang="en-US"/>
          </a:p>
        </p:txBody>
      </p:sp>
      <p:sp>
        <p:nvSpPr>
          <p:cNvPr id="5" name="Header Placeholder 4">
            <a:extLst>
              <a:ext uri="{FF2B5EF4-FFF2-40B4-BE49-F238E27FC236}">
                <a16:creationId xmlns:a16="http://schemas.microsoft.com/office/drawing/2014/main" id="{B4A84402-F11D-EFA4-ADF7-2E9E19AC5ADA}"/>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3829987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a:p>
        </p:txBody>
      </p:sp>
      <p:sp>
        <p:nvSpPr>
          <p:cNvPr id="5" name="Header Placeholder 4">
            <a:extLst>
              <a:ext uri="{FF2B5EF4-FFF2-40B4-BE49-F238E27FC236}">
                <a16:creationId xmlns:a16="http://schemas.microsoft.com/office/drawing/2014/main" id="{A6D6A4DE-E419-B140-3141-3DC3DAD56826}"/>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80288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4</a:t>
            </a:fld>
            <a:endParaRPr lang="en-US"/>
          </a:p>
        </p:txBody>
      </p:sp>
    </p:spTree>
    <p:extLst>
      <p:ext uri="{BB962C8B-B14F-4D97-AF65-F5344CB8AC3E}">
        <p14:creationId xmlns:p14="http://schemas.microsoft.com/office/powerpoint/2010/main" val="2931721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a:p>
        </p:txBody>
      </p:sp>
      <p:sp>
        <p:nvSpPr>
          <p:cNvPr id="5" name="Header Placeholder 4">
            <a:extLst>
              <a:ext uri="{FF2B5EF4-FFF2-40B4-BE49-F238E27FC236}">
                <a16:creationId xmlns:a16="http://schemas.microsoft.com/office/drawing/2014/main" id="{0118C609-50B6-9A1C-10D4-1D9B03CBAE2F}"/>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460886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32</a:t>
            </a:fld>
            <a:endParaRPr lang="en-US"/>
          </a:p>
        </p:txBody>
      </p:sp>
      <p:sp>
        <p:nvSpPr>
          <p:cNvPr id="5" name="Header Placeholder 4">
            <a:extLst>
              <a:ext uri="{FF2B5EF4-FFF2-40B4-BE49-F238E27FC236}">
                <a16:creationId xmlns:a16="http://schemas.microsoft.com/office/drawing/2014/main" id="{D4215630-9926-73FF-A4B1-EBFA9A3826FB}"/>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106092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33</a:t>
            </a:fld>
            <a:endParaRPr lang="en-US"/>
          </a:p>
        </p:txBody>
      </p:sp>
    </p:spTree>
    <p:extLst>
      <p:ext uri="{BB962C8B-B14F-4D97-AF65-F5344CB8AC3E}">
        <p14:creationId xmlns:p14="http://schemas.microsoft.com/office/powerpoint/2010/main" val="1181471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34</a:t>
            </a:fld>
            <a:endParaRPr lang="en-US"/>
          </a:p>
        </p:txBody>
      </p:sp>
    </p:spTree>
    <p:extLst>
      <p:ext uri="{BB962C8B-B14F-4D97-AF65-F5344CB8AC3E}">
        <p14:creationId xmlns:p14="http://schemas.microsoft.com/office/powerpoint/2010/main" val="500938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35</a:t>
            </a:fld>
            <a:endParaRPr lang="en-US"/>
          </a:p>
        </p:txBody>
      </p:sp>
    </p:spTree>
    <p:extLst>
      <p:ext uri="{BB962C8B-B14F-4D97-AF65-F5344CB8AC3E}">
        <p14:creationId xmlns:p14="http://schemas.microsoft.com/office/powerpoint/2010/main" val="1906603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36</a:t>
            </a:fld>
            <a:endParaRPr lang="en-US"/>
          </a:p>
        </p:txBody>
      </p:sp>
      <p:sp>
        <p:nvSpPr>
          <p:cNvPr id="5" name="Header Placeholder 4">
            <a:extLst>
              <a:ext uri="{FF2B5EF4-FFF2-40B4-BE49-F238E27FC236}">
                <a16:creationId xmlns:a16="http://schemas.microsoft.com/office/drawing/2014/main" id="{64352224-1274-8F36-F312-E57BCB79AE36}"/>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509050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37</a:t>
            </a:fld>
            <a:endParaRPr lang="en-US"/>
          </a:p>
        </p:txBody>
      </p:sp>
    </p:spTree>
    <p:extLst>
      <p:ext uri="{BB962C8B-B14F-4D97-AF65-F5344CB8AC3E}">
        <p14:creationId xmlns:p14="http://schemas.microsoft.com/office/powerpoint/2010/main" val="3399567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38</a:t>
            </a:fld>
            <a:endParaRPr lang="en-US"/>
          </a:p>
        </p:txBody>
      </p:sp>
      <p:sp>
        <p:nvSpPr>
          <p:cNvPr id="5" name="Header Placeholder 4">
            <a:extLst>
              <a:ext uri="{FF2B5EF4-FFF2-40B4-BE49-F238E27FC236}">
                <a16:creationId xmlns:a16="http://schemas.microsoft.com/office/drawing/2014/main" id="{4BEEC4AC-B8F4-300A-C479-76D7AAB7BB39}"/>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625021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39</a:t>
            </a:fld>
            <a:endParaRPr lang="en-US"/>
          </a:p>
        </p:txBody>
      </p:sp>
    </p:spTree>
    <p:extLst>
      <p:ext uri="{BB962C8B-B14F-4D97-AF65-F5344CB8AC3E}">
        <p14:creationId xmlns:p14="http://schemas.microsoft.com/office/powerpoint/2010/main" val="666798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40</a:t>
            </a:fld>
            <a:endParaRPr lang="en-US"/>
          </a:p>
        </p:txBody>
      </p:sp>
      <p:sp>
        <p:nvSpPr>
          <p:cNvPr id="5" name="Header Placeholder 4">
            <a:extLst>
              <a:ext uri="{FF2B5EF4-FFF2-40B4-BE49-F238E27FC236}">
                <a16:creationId xmlns:a16="http://schemas.microsoft.com/office/drawing/2014/main" id="{BB897AE9-D6FA-4BF4-7668-393A920799AD}"/>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86627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5</a:t>
            </a:fld>
            <a:endParaRPr lang="en-US"/>
          </a:p>
        </p:txBody>
      </p:sp>
    </p:spTree>
    <p:extLst>
      <p:ext uri="{BB962C8B-B14F-4D97-AF65-F5344CB8AC3E}">
        <p14:creationId xmlns:p14="http://schemas.microsoft.com/office/powerpoint/2010/main" val="3670369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41</a:t>
            </a:fld>
            <a:endParaRPr lang="en-US"/>
          </a:p>
        </p:txBody>
      </p:sp>
    </p:spTree>
    <p:extLst>
      <p:ext uri="{BB962C8B-B14F-4D97-AF65-F5344CB8AC3E}">
        <p14:creationId xmlns:p14="http://schemas.microsoft.com/office/powerpoint/2010/main" val="3899855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California’s New Indoor Heat Illness Prevention Regulation</a:t>
            </a:r>
          </a:p>
        </p:txBody>
      </p:sp>
      <p:sp>
        <p:nvSpPr>
          <p:cNvPr id="5" name="Slide Number Placeholder 4"/>
          <p:cNvSpPr>
            <a:spLocks noGrp="1"/>
          </p:cNvSpPr>
          <p:nvPr>
            <p:ph type="sldNum" sz="quarter" idx="11"/>
          </p:nvPr>
        </p:nvSpPr>
        <p:spPr/>
        <p:txBody>
          <a:bodyPr/>
          <a:lstStyle/>
          <a:p>
            <a:fld id="{E9FF9CAC-246D-4329-9435-08A75B5B943E}" type="slidenum">
              <a:rPr lang="en-US" smtClean="0"/>
              <a:t>42</a:t>
            </a:fld>
            <a:endParaRPr lang="en-US"/>
          </a:p>
        </p:txBody>
      </p:sp>
    </p:spTree>
    <p:extLst>
      <p:ext uri="{BB962C8B-B14F-4D97-AF65-F5344CB8AC3E}">
        <p14:creationId xmlns:p14="http://schemas.microsoft.com/office/powerpoint/2010/main" val="1552083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43</a:t>
            </a:fld>
            <a:endParaRPr lang="en-US"/>
          </a:p>
        </p:txBody>
      </p:sp>
      <p:sp>
        <p:nvSpPr>
          <p:cNvPr id="5" name="Header Placeholder 4">
            <a:extLst>
              <a:ext uri="{FF2B5EF4-FFF2-40B4-BE49-F238E27FC236}">
                <a16:creationId xmlns:a16="http://schemas.microsoft.com/office/drawing/2014/main" id="{D0BF974A-96FC-EE3E-DCE7-5A1126282391}"/>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055609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9FF9CAC-246D-4329-9435-08A75B5B943E}" type="slidenum">
              <a:rPr lang="en-US">
                <a:solidFill>
                  <a:prstClr val="black"/>
                </a:solidFill>
                <a:latin typeface="Calibri" panose="020F0502020204030204"/>
              </a:rPr>
              <a:pPr defTabSz="966612">
                <a:defRPr/>
              </a:pPr>
              <a:t>44</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18E4BF25-2B2E-1B6F-BF47-F96A4C1BB09C}"/>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5407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A234C-FD41-4CD1-8761-D90466BC998A}" type="slidenum">
              <a:rPr lang="en-US" smtClean="0"/>
              <a:t>6</a:t>
            </a:fld>
            <a:endParaRPr lang="en-US"/>
          </a:p>
        </p:txBody>
      </p:sp>
      <p:sp>
        <p:nvSpPr>
          <p:cNvPr id="5" name="Header Placeholder 4">
            <a:extLst>
              <a:ext uri="{FF2B5EF4-FFF2-40B4-BE49-F238E27FC236}">
                <a16:creationId xmlns:a16="http://schemas.microsoft.com/office/drawing/2014/main" id="{B94FBCB9-0865-8C72-E302-5C9207E9864E}"/>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31267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A234C-FD41-4CD1-8761-D90466BC998A}" type="slidenum">
              <a:rPr lang="en-US" smtClean="0"/>
              <a:t>7</a:t>
            </a:fld>
            <a:endParaRPr lang="en-US"/>
          </a:p>
        </p:txBody>
      </p:sp>
      <p:sp>
        <p:nvSpPr>
          <p:cNvPr id="5" name="Header Placeholder 4">
            <a:extLst>
              <a:ext uri="{FF2B5EF4-FFF2-40B4-BE49-F238E27FC236}">
                <a16:creationId xmlns:a16="http://schemas.microsoft.com/office/drawing/2014/main" id="{A30EA2EC-1002-8292-81E8-D230331D5AC0}"/>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272070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8</a:t>
            </a:fld>
            <a:endParaRPr lang="en-US"/>
          </a:p>
        </p:txBody>
      </p:sp>
      <p:sp>
        <p:nvSpPr>
          <p:cNvPr id="5" name="Header Placeholder 4">
            <a:extLst>
              <a:ext uri="{FF2B5EF4-FFF2-40B4-BE49-F238E27FC236}">
                <a16:creationId xmlns:a16="http://schemas.microsoft.com/office/drawing/2014/main" id="{189CBDBF-6C04-3E67-918A-2867FDA957C5}"/>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372136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a:p>
        </p:txBody>
      </p:sp>
      <p:sp>
        <p:nvSpPr>
          <p:cNvPr id="5" name="Header Placeholder 4">
            <a:extLst>
              <a:ext uri="{FF2B5EF4-FFF2-40B4-BE49-F238E27FC236}">
                <a16:creationId xmlns:a16="http://schemas.microsoft.com/office/drawing/2014/main" id="{5CB698ED-B4D0-CA99-8487-14E3E943874C}"/>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37526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a:p>
        </p:txBody>
      </p:sp>
      <p:sp>
        <p:nvSpPr>
          <p:cNvPr id="5" name="Header Placeholder 4">
            <a:extLst>
              <a:ext uri="{FF2B5EF4-FFF2-40B4-BE49-F238E27FC236}">
                <a16:creationId xmlns:a16="http://schemas.microsoft.com/office/drawing/2014/main" id="{F07E8B65-D53E-9E1B-C0EB-D56F2963857C}"/>
              </a:ext>
            </a:extLst>
          </p:cNvPr>
          <p:cNvSpPr>
            <a:spLocks noGrp="1"/>
          </p:cNvSpPr>
          <p:nvPr>
            <p:ph type="hdr" sz="quarter" idx="2"/>
          </p:nvPr>
        </p:nvSpPr>
        <p:spPr/>
        <p:txBody>
          <a:bodyPr/>
          <a:lstStyle/>
          <a:p>
            <a:r>
              <a:rPr lang="en-US"/>
              <a:t>California’s New Indoor Heat Illness Prevention Regulation</a:t>
            </a:r>
          </a:p>
        </p:txBody>
      </p:sp>
    </p:spTree>
    <p:extLst>
      <p:ext uri="{BB962C8B-B14F-4D97-AF65-F5344CB8AC3E}">
        <p14:creationId xmlns:p14="http://schemas.microsoft.com/office/powerpoint/2010/main" val="76091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P_Cover 1">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BA73F17-A731-D6DE-F7D7-763AF5DF936B}"/>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118918 h 6254496"/>
              <a:gd name="connsiteX3" fmla="*/ 4853785 w 11585448"/>
              <a:gd name="connsiteY3" fmla="*/ 1118918 h 6254496"/>
              <a:gd name="connsiteX4" fmla="*/ 4529076 w 11585448"/>
              <a:gd name="connsiteY4" fmla="*/ 1443627 h 6254496"/>
              <a:gd name="connsiteX5" fmla="*/ 4529076 w 11585448"/>
              <a:gd name="connsiteY5" fmla="*/ 4608479 h 6254496"/>
              <a:gd name="connsiteX6" fmla="*/ 4853785 w 11585448"/>
              <a:gd name="connsiteY6" fmla="*/ 4933188 h 6254496"/>
              <a:gd name="connsiteX7" fmla="*/ 11585448 w 11585448"/>
              <a:gd name="connsiteY7" fmla="*/ 4933188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118918"/>
                </a:lnTo>
                <a:lnTo>
                  <a:pt x="4853785" y="1118918"/>
                </a:lnTo>
                <a:lnTo>
                  <a:pt x="4529076" y="1443627"/>
                </a:lnTo>
                <a:lnTo>
                  <a:pt x="4529076" y="4608479"/>
                </a:lnTo>
                <a:lnTo>
                  <a:pt x="4853785" y="4933188"/>
                </a:lnTo>
                <a:lnTo>
                  <a:pt x="11585448" y="4933188"/>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5265420" y="1420668"/>
            <a:ext cx="6293193" cy="2345821"/>
          </a:xfrm>
        </p:spPr>
        <p:txBody>
          <a:bodyPr lIns="0" anchor="ctr" anchorCtr="0">
            <a:noAutofit/>
          </a:bodyPr>
          <a:lstStyle>
            <a:lvl1pPr>
              <a:lnSpc>
                <a:spcPct val="100000"/>
              </a:lnSpc>
              <a:defRPr sz="36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hasCustomPrompt="1"/>
          </p:nvPr>
        </p:nvSpPr>
        <p:spPr>
          <a:xfrm>
            <a:off x="5265419" y="3766489"/>
            <a:ext cx="3056362" cy="286769"/>
          </a:xfrm>
          <a:prstGeom prst="rect">
            <a:avLst/>
          </a:prstGeom>
        </p:spPr>
        <p:txBody>
          <a:bodyPr lIns="0" anchor="t" anchorCtr="0">
            <a:noAutofit/>
          </a:bodyPr>
          <a:lstStyle>
            <a:lvl1pPr marL="0" indent="0">
              <a:buNone/>
              <a:defRPr lang="en-US" sz="800" b="1" kern="1200" dirty="0" smtClean="0">
                <a:solidFill>
                  <a:schemeClr val="bg1"/>
                </a:solidFill>
                <a:latin typeface="+mn-lt"/>
                <a:ea typeface="+mn-ea"/>
                <a:cs typeface="+mn-cs"/>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CLICK TO EDIT MASTER TEXT STYLES</a:t>
            </a:r>
          </a:p>
        </p:txBody>
      </p:sp>
      <p:grpSp>
        <p:nvGrpSpPr>
          <p:cNvPr id="53" name="Group 52">
            <a:extLst>
              <a:ext uri="{FF2B5EF4-FFF2-40B4-BE49-F238E27FC236}">
                <a16:creationId xmlns:a16="http://schemas.microsoft.com/office/drawing/2014/main" id="{230977EF-00AC-7425-BEA8-0786B641460A}"/>
              </a:ext>
            </a:extLst>
          </p:cNvPr>
          <p:cNvGrpSpPr/>
          <p:nvPr userDrawn="1"/>
        </p:nvGrpSpPr>
        <p:grpSpPr>
          <a:xfrm>
            <a:off x="10400064" y="4162986"/>
            <a:ext cx="1158550" cy="627121"/>
            <a:chOff x="9473406" y="4779962"/>
            <a:chExt cx="861475" cy="466315"/>
          </a:xfrm>
        </p:grpSpPr>
        <p:sp>
          <p:nvSpPr>
            <p:cNvPr id="52" name="Freeform: Shape 51">
              <a:extLst>
                <a:ext uri="{FF2B5EF4-FFF2-40B4-BE49-F238E27FC236}">
                  <a16:creationId xmlns:a16="http://schemas.microsoft.com/office/drawing/2014/main" id="{E3CD1B40-EAE5-1FF5-ED8F-7712CBEF8E60}"/>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5ECC73-3BF4-C256-AB17-3694C820206B}"/>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solidFill>
              <a:schemeClr val="accent1"/>
            </a:solidFill>
            <a:ln w="9525" cap="flat">
              <a:noFill/>
              <a:prstDash val="solid"/>
              <a:miter/>
            </a:ln>
          </p:spPr>
          <p:txBody>
            <a:bodyPr rtlCol="0" anchor="ctr"/>
            <a:lstStyle/>
            <a:p>
              <a:endParaRPr lang="en-US"/>
            </a:p>
          </p:txBody>
        </p:sp>
      </p:grpSp>
      <p:sp>
        <p:nvSpPr>
          <p:cNvPr id="5" name="Text Placeholder 4">
            <a:extLst>
              <a:ext uri="{FF2B5EF4-FFF2-40B4-BE49-F238E27FC236}">
                <a16:creationId xmlns:a16="http://schemas.microsoft.com/office/drawing/2014/main" id="{0B9B138D-3B2F-C0AA-CDFD-1DEE2DBF218A}"/>
              </a:ext>
            </a:extLst>
          </p:cNvPr>
          <p:cNvSpPr>
            <a:spLocks noGrp="1"/>
          </p:cNvSpPr>
          <p:nvPr>
            <p:ph type="body" sz="quarter" idx="16" hasCustomPrompt="1"/>
          </p:nvPr>
        </p:nvSpPr>
        <p:spPr>
          <a:xfrm>
            <a:off x="5265420" y="4156087"/>
            <a:ext cx="3931920" cy="788467"/>
          </a:xfrm>
          <a:prstGeom prst="rect">
            <a:avLst/>
          </a:prstGeom>
        </p:spPr>
        <p:txBody>
          <a:bodyPr lIns="0" numCol="2" spcCol="182880">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1000">
                <a:solidFill>
                  <a:schemeClr val="bg1"/>
                </a:solidFill>
              </a:defRPr>
            </a:lvl2pPr>
            <a:lvl3pPr marL="914400" indent="0">
              <a:spcBef>
                <a:spcPts val="0"/>
              </a:spcBef>
              <a:spcAft>
                <a:spcPts val="0"/>
              </a:spcAft>
              <a:buNone/>
              <a:defRPr sz="1000">
                <a:solidFill>
                  <a:schemeClr val="bg1"/>
                </a:solidFill>
              </a:defRPr>
            </a:lvl3pPr>
            <a:lvl4pPr marL="1371600" indent="0">
              <a:spcBef>
                <a:spcPts val="0"/>
              </a:spcBef>
              <a:spcAft>
                <a:spcPts val="0"/>
              </a:spcAft>
              <a:buNone/>
              <a:defRPr sz="1000">
                <a:solidFill>
                  <a:schemeClr val="bg1"/>
                </a:solidFill>
              </a:defRPr>
            </a:lvl4pPr>
            <a:lvl5pPr marL="1828800" indent="0">
              <a:spcBef>
                <a:spcPts val="0"/>
              </a:spcBef>
              <a:spcAft>
                <a:spcPts val="0"/>
              </a:spcAft>
              <a:buNone/>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757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8ACD1B-7B84-943F-3C2F-CE76B0C5E616}"/>
              </a:ext>
            </a:extLst>
          </p:cNvPr>
          <p:cNvSpPr/>
          <p:nvPr userDrawn="1"/>
        </p:nvSpPr>
        <p:spPr>
          <a:xfrm>
            <a:off x="0" y="-130629"/>
            <a:ext cx="12192000" cy="69886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92A17-D3EF-2B37-BA98-27A2CF38B07D}"/>
              </a:ext>
            </a:extLst>
          </p:cNvPr>
          <p:cNvSpPr>
            <a:spLocks noGrp="1"/>
          </p:cNvSpPr>
          <p:nvPr>
            <p:ph type="title"/>
          </p:nvPr>
        </p:nvSpPr>
        <p:spPr>
          <a:xfrm>
            <a:off x="838200" y="2396105"/>
            <a:ext cx="4953000" cy="1325563"/>
          </a:xfrm>
        </p:spPr>
        <p:txBody>
          <a:bodyPr>
            <a:normAutofit/>
          </a:bodyPr>
          <a:lstStyle>
            <a:lvl1pPr>
              <a:defRPr sz="4000">
                <a:solidFill>
                  <a:schemeClr val="bg1"/>
                </a:solidFill>
              </a:defRPr>
            </a:lvl1pPr>
          </a:lstStyle>
          <a:p>
            <a:endParaRPr lang="en-US"/>
          </a:p>
        </p:txBody>
      </p:sp>
      <p:grpSp>
        <p:nvGrpSpPr>
          <p:cNvPr id="16" name="Group 15">
            <a:extLst>
              <a:ext uri="{FF2B5EF4-FFF2-40B4-BE49-F238E27FC236}">
                <a16:creationId xmlns:a16="http://schemas.microsoft.com/office/drawing/2014/main" id="{DEA7396E-C72E-6AAB-0F93-CDD6D1B058F4}"/>
              </a:ext>
            </a:extLst>
          </p:cNvPr>
          <p:cNvGrpSpPr/>
          <p:nvPr userDrawn="1"/>
        </p:nvGrpSpPr>
        <p:grpSpPr>
          <a:xfrm>
            <a:off x="6328280" y="960293"/>
            <a:ext cx="27432" cy="4618976"/>
            <a:chOff x="6328280" y="960293"/>
            <a:chExt cx="27432" cy="4618976"/>
          </a:xfrm>
        </p:grpSpPr>
        <p:sp>
          <p:nvSpPr>
            <p:cNvPr id="10" name="Oval 9">
              <a:extLst>
                <a:ext uri="{FF2B5EF4-FFF2-40B4-BE49-F238E27FC236}">
                  <a16:creationId xmlns:a16="http://schemas.microsoft.com/office/drawing/2014/main" id="{EE38E95C-0807-CB2E-4C89-0436BA41B62C}"/>
                </a:ext>
              </a:extLst>
            </p:cNvPr>
            <p:cNvSpPr/>
            <p:nvPr userDrawn="1"/>
          </p:nvSpPr>
          <p:spPr>
            <a:xfrm>
              <a:off x="6328280" y="3256065"/>
              <a:ext cx="27432" cy="27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C97D62F-E4DA-429C-8017-85BA092478BF}"/>
                </a:ext>
              </a:extLst>
            </p:cNvPr>
            <p:cNvCxnSpPr>
              <a:cxnSpLocks/>
            </p:cNvCxnSpPr>
            <p:nvPr userDrawn="1"/>
          </p:nvCxnSpPr>
          <p:spPr>
            <a:xfrm>
              <a:off x="6341996" y="3341543"/>
              <a:ext cx="0" cy="2237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DD7528-AA46-B344-2BAC-A7872BB26FFA}"/>
                </a:ext>
              </a:extLst>
            </p:cNvPr>
            <p:cNvCxnSpPr>
              <a:cxnSpLocks/>
            </p:cNvCxnSpPr>
            <p:nvPr userDrawn="1"/>
          </p:nvCxnSpPr>
          <p:spPr>
            <a:xfrm>
              <a:off x="6341996" y="960293"/>
              <a:ext cx="0" cy="22377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ext Placeholder 17">
            <a:extLst>
              <a:ext uri="{FF2B5EF4-FFF2-40B4-BE49-F238E27FC236}">
                <a16:creationId xmlns:a16="http://schemas.microsoft.com/office/drawing/2014/main" id="{2CF25A35-EE97-8973-6DDA-803D45A188E4}"/>
              </a:ext>
            </a:extLst>
          </p:cNvPr>
          <p:cNvSpPr>
            <a:spLocks noGrp="1"/>
          </p:cNvSpPr>
          <p:nvPr>
            <p:ph type="body" sz="quarter" idx="10"/>
          </p:nvPr>
        </p:nvSpPr>
        <p:spPr>
          <a:xfrm>
            <a:off x="6933940" y="393192"/>
            <a:ext cx="4140459" cy="6071616"/>
          </a:xfrm>
        </p:spPr>
        <p:txBody>
          <a:bodyPr anchor="ctr" anchorCtr="0">
            <a:normAutofit/>
          </a:bodyPr>
          <a:lstStyle>
            <a:lvl1pPr marL="0" indent="0">
              <a:lnSpc>
                <a:spcPct val="200000"/>
              </a:lnSpc>
              <a:spcBef>
                <a:spcPts val="0"/>
              </a:spcBef>
              <a:buNone/>
              <a:tabLst>
                <a:tab pos="3603625" algn="l"/>
              </a:tabLst>
              <a:defRPr sz="13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4104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Large Bulle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F16113-4088-5D37-A4E4-EC7FA898FAE1}"/>
              </a:ext>
            </a:extLst>
          </p:cNvPr>
          <p:cNvSpPr>
            <a:spLocks noGrp="1"/>
          </p:cNvSpPr>
          <p:nvPr>
            <p:ph type="title"/>
          </p:nvPr>
        </p:nvSpPr>
        <p:spPr/>
        <p:txBody>
          <a:bodyPr vert="horz" lIns="91440" tIns="45720" rIns="91440" bIns="45720" rtlCol="0" anchor="t" anchorCtr="0">
            <a:normAutofit/>
          </a:bodyPr>
          <a:lstStyle>
            <a:lvl1pPr>
              <a:defRPr lang="en-US"/>
            </a:lvl1pPr>
          </a:lstStyle>
          <a:p>
            <a:pPr lvl="0"/>
            <a:r>
              <a:rPr lang="en-US" dirty="0"/>
              <a:t>Click to edit Master title style</a:t>
            </a:r>
          </a:p>
        </p:txBody>
      </p:sp>
      <p:sp>
        <p:nvSpPr>
          <p:cNvPr id="3" name="Content Placeholder 2">
            <a:extLst>
              <a:ext uri="{FF2B5EF4-FFF2-40B4-BE49-F238E27FC236}">
                <a16:creationId xmlns:a16="http://schemas.microsoft.com/office/drawing/2014/main" id="{BB2E9EC2-5405-EED1-DCEC-372A97EA3BDD}"/>
              </a:ext>
            </a:extLst>
          </p:cNvPr>
          <p:cNvSpPr>
            <a:spLocks noGrp="1"/>
          </p:cNvSpPr>
          <p:nvPr>
            <p:ph sz="quarter" idx="11"/>
          </p:nvPr>
        </p:nvSpPr>
        <p:spPr>
          <a:xfrm>
            <a:off x="594360" y="1524001"/>
            <a:ext cx="11222988" cy="4470400"/>
          </a:xfrm>
        </p:spPr>
        <p:txBody>
          <a:bodyPr/>
          <a:lstStyle>
            <a:lvl1pPr>
              <a:defRPr sz="2000"/>
            </a:lvl1pPr>
            <a:lvl2pPr>
              <a:defRPr sz="20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512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Large Bullets with Introduction">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12A5DF06-BF81-3C77-FDBF-6D8BCB0C4AF4}"/>
              </a:ext>
            </a:extLst>
          </p:cNvPr>
          <p:cNvSpPr>
            <a:spLocks noGrp="1"/>
          </p:cNvSpPr>
          <p:nvPr>
            <p:ph type="body" sz="quarter" idx="15"/>
          </p:nvPr>
        </p:nvSpPr>
        <p:spPr>
          <a:xfrm>
            <a:off x="588010" y="1828800"/>
            <a:ext cx="11222988" cy="878839"/>
          </a:xfrm>
        </p:spPr>
        <p:txBody>
          <a:bodyPr>
            <a:noAutofit/>
          </a:bodyPr>
          <a:lstStyle>
            <a:lvl1pPr>
              <a:spcBef>
                <a:spcPts val="0"/>
              </a:spcBef>
              <a:spcAft>
                <a:spcPts val="0"/>
              </a:spcAft>
              <a:defRPr sz="1800">
                <a:solidFill>
                  <a:schemeClr val="tx1"/>
                </a:solidFill>
                <a:latin typeface="+mn-lt"/>
              </a:defRPr>
            </a:lvl1pPr>
            <a:lvl2pPr marL="6350" indent="0">
              <a:buNone/>
              <a:tabLst/>
              <a:defRPr sz="1600"/>
            </a:lvl2pPr>
          </a:lstStyle>
          <a:p>
            <a:pPr lvl="0"/>
            <a:r>
              <a:rPr lang="en-US"/>
              <a:t>Click to edit Master text styles</a:t>
            </a:r>
          </a:p>
          <a:p>
            <a:pPr lvl="1"/>
            <a:r>
              <a:rPr lang="en-US"/>
              <a:t>Second level</a:t>
            </a:r>
          </a:p>
        </p:txBody>
      </p:sp>
      <p:sp>
        <p:nvSpPr>
          <p:cNvPr id="14" name="Text Placeholder 12">
            <a:extLst>
              <a:ext uri="{FF2B5EF4-FFF2-40B4-BE49-F238E27FC236}">
                <a16:creationId xmlns:a16="http://schemas.microsoft.com/office/drawing/2014/main" id="{B5F4FC60-BB7B-53F7-AE22-47946AD74975}"/>
              </a:ext>
            </a:extLst>
          </p:cNvPr>
          <p:cNvSpPr>
            <a:spLocks noGrp="1"/>
          </p:cNvSpPr>
          <p:nvPr>
            <p:ph type="body" sz="quarter" idx="16"/>
          </p:nvPr>
        </p:nvSpPr>
        <p:spPr>
          <a:xfrm>
            <a:off x="604108" y="2890520"/>
            <a:ext cx="11206890" cy="3170904"/>
          </a:xfrm>
        </p:spPr>
        <p:txBody>
          <a:bodyPr vert="horz" lIns="91440" tIns="45720" rIns="91440" bIns="45720" rtlCol="0">
            <a:normAutofit/>
          </a:bodyPr>
          <a:lstStyle>
            <a:lvl1pPr>
              <a:defRPr lang="en-US" dirty="0"/>
            </a:lvl1pPr>
            <a:lvl2pPr>
              <a:defRPr lang="en-US" sz="1800" dirty="0"/>
            </a:lvl2pPr>
            <a:lvl3pPr>
              <a:defRPr sz="1600"/>
            </a:lvl3pPr>
          </a:lstStyle>
          <a:p>
            <a:pPr lvl="1"/>
            <a:r>
              <a:rPr lang="en-US"/>
              <a:t>Click to edit Master text styles</a:t>
            </a:r>
          </a:p>
          <a:p>
            <a:pPr lvl="2"/>
            <a:r>
              <a:rPr lang="en-US"/>
              <a:t>Second Level</a:t>
            </a:r>
          </a:p>
        </p:txBody>
      </p:sp>
      <p:sp>
        <p:nvSpPr>
          <p:cNvPr id="3" name="Title 2">
            <a:extLst>
              <a:ext uri="{FF2B5EF4-FFF2-40B4-BE49-F238E27FC236}">
                <a16:creationId xmlns:a16="http://schemas.microsoft.com/office/drawing/2014/main" id="{831BF92C-A148-0E12-0D1B-BE556E92D7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23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58" y="1828800"/>
            <a:ext cx="11222989" cy="4343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FD7FDCE-FE14-BDA1-9037-9EF7CBE364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5395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with Introduc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963E8F4-6B2C-2113-22FE-766A8BD5586F}"/>
              </a:ext>
            </a:extLst>
          </p:cNvPr>
          <p:cNvSpPr>
            <a:spLocks noGrp="1"/>
          </p:cNvSpPr>
          <p:nvPr>
            <p:ph sz="half" idx="13"/>
          </p:nvPr>
        </p:nvSpPr>
        <p:spPr>
          <a:xfrm>
            <a:off x="594360" y="2890520"/>
            <a:ext cx="11222988" cy="3300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11DADD90-3AC7-91C8-9670-A7D1F8B3165E}"/>
              </a:ext>
            </a:extLst>
          </p:cNvPr>
          <p:cNvSpPr>
            <a:spLocks noGrp="1"/>
          </p:cNvSpPr>
          <p:nvPr>
            <p:ph type="body" sz="quarter" idx="15"/>
          </p:nvPr>
        </p:nvSpPr>
        <p:spPr>
          <a:xfrm>
            <a:off x="594360" y="1828801"/>
            <a:ext cx="11216638" cy="878838"/>
          </a:xfrm>
        </p:spPr>
        <p:txBody>
          <a:bodyPr/>
          <a:lstStyle>
            <a:lvl1pPr>
              <a:spcBef>
                <a:spcPts val="0"/>
              </a:spcBef>
              <a:spcAft>
                <a:spcPts val="0"/>
              </a:spcAft>
              <a:defRPr sz="1800">
                <a:solidFill>
                  <a:schemeClr val="tx1"/>
                </a:solidFill>
                <a:latin typeface="+mn-lt"/>
              </a:defRPr>
            </a:lvl1pPr>
            <a:lvl2pPr marL="6350" indent="0">
              <a:buNone/>
              <a:tabLst/>
              <a:defRPr/>
            </a:lvl2pPr>
          </a:lstStyle>
          <a:p>
            <a:pPr lvl="0"/>
            <a:r>
              <a:rPr lang="en-US"/>
              <a:t>Click to edit Master text styles</a:t>
            </a:r>
          </a:p>
          <a:p>
            <a:pPr lvl="1"/>
            <a:r>
              <a:rPr lang="en-US"/>
              <a:t>Second level</a:t>
            </a:r>
          </a:p>
        </p:txBody>
      </p:sp>
      <p:sp>
        <p:nvSpPr>
          <p:cNvPr id="5" name="Title 4">
            <a:extLst>
              <a:ext uri="{FF2B5EF4-FFF2-40B4-BE49-F238E27FC236}">
                <a16:creationId xmlns:a16="http://schemas.microsoft.com/office/drawing/2014/main" id="{9FC77BE3-06F0-3869-6E89-95AB63D8A6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759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lmn Large Bulle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2F6103B-DDC8-40D7-BCD3-430600768A11}"/>
              </a:ext>
            </a:extLst>
          </p:cNvPr>
          <p:cNvSpPr>
            <a:spLocks noGrp="1"/>
          </p:cNvSpPr>
          <p:nvPr>
            <p:ph sz="half" idx="1"/>
          </p:nvPr>
        </p:nvSpPr>
        <p:spPr>
          <a:xfrm>
            <a:off x="594360" y="1828800"/>
            <a:ext cx="5029200" cy="4343399"/>
          </a:xfrm>
        </p:spPr>
        <p:txBody>
          <a:bodyPr/>
          <a:lstStyle>
            <a:lvl1pPr marL="0" indent="0">
              <a:buClr>
                <a:schemeClr val="accent1"/>
              </a:buClr>
              <a:buFontTx/>
              <a:buNone/>
              <a:tabLst/>
              <a:defRPr sz="1800" b="1" i="0" baseline="0">
                <a:solidFill>
                  <a:schemeClr val="tx1"/>
                </a:solidFill>
              </a:defRPr>
            </a:lvl1pPr>
            <a:lvl2pPr marL="104775" indent="0">
              <a:buNone/>
              <a:defRPr/>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0E87D2E8-4CB2-5B41-8A13-02EEF24589C2}"/>
              </a:ext>
            </a:extLst>
          </p:cNvPr>
          <p:cNvSpPr>
            <a:spLocks noGrp="1"/>
          </p:cNvSpPr>
          <p:nvPr>
            <p:ph sz="half" idx="13"/>
          </p:nvPr>
        </p:nvSpPr>
        <p:spPr>
          <a:xfrm>
            <a:off x="6362114" y="1828800"/>
            <a:ext cx="5029200" cy="4343399"/>
          </a:xfrm>
        </p:spPr>
        <p:txBody>
          <a:bodyPr/>
          <a:lstStyle>
            <a:lvl1pPr marL="0" indent="0">
              <a:buClr>
                <a:schemeClr val="accent1"/>
              </a:buClr>
              <a:buFontTx/>
              <a:buNone/>
              <a:tabLst/>
              <a:defRPr sz="1800" b="1" i="0" baseline="0">
                <a:solidFill>
                  <a:schemeClr val="tx1"/>
                </a:solidFill>
              </a:defRPr>
            </a:lvl1pPr>
            <a:lvl2pPr marL="104775" indent="0">
              <a:buNone/>
              <a:defRPr/>
            </a:lvl2pPr>
          </a:lstStyle>
          <a:p>
            <a:pPr lvl="0"/>
            <a:r>
              <a:rPr lang="en-US" dirty="0"/>
              <a:t>Click to edit Master text styles</a:t>
            </a:r>
          </a:p>
        </p:txBody>
      </p:sp>
      <p:sp>
        <p:nvSpPr>
          <p:cNvPr id="3" name="Title 2">
            <a:extLst>
              <a:ext uri="{FF2B5EF4-FFF2-40B4-BE49-F238E27FC236}">
                <a16:creationId xmlns:a16="http://schemas.microsoft.com/office/drawing/2014/main" id="{4C844200-0158-D683-95BE-8428E758D1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8991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60" y="1828800"/>
            <a:ext cx="5455919" cy="4343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AFE100-A762-8489-3A59-EC1B437B0A93}"/>
              </a:ext>
            </a:extLst>
          </p:cNvPr>
          <p:cNvSpPr>
            <a:spLocks noGrp="1"/>
          </p:cNvSpPr>
          <p:nvPr>
            <p:ph sz="half" idx="2"/>
          </p:nvPr>
        </p:nvSpPr>
        <p:spPr>
          <a:xfrm>
            <a:off x="6355080" y="1828801"/>
            <a:ext cx="5455919" cy="4343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293EA0E3-E41D-261A-F660-58F98A4C67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9553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with Introduc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60" y="2890520"/>
            <a:ext cx="5455919" cy="3281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AFE100-A762-8489-3A59-EC1B437B0A93}"/>
              </a:ext>
            </a:extLst>
          </p:cNvPr>
          <p:cNvSpPr>
            <a:spLocks noGrp="1"/>
          </p:cNvSpPr>
          <p:nvPr>
            <p:ph sz="half" idx="2"/>
          </p:nvPr>
        </p:nvSpPr>
        <p:spPr>
          <a:xfrm>
            <a:off x="6263640" y="2890521"/>
            <a:ext cx="5547359" cy="3281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3">
            <a:extLst>
              <a:ext uri="{FF2B5EF4-FFF2-40B4-BE49-F238E27FC236}">
                <a16:creationId xmlns:a16="http://schemas.microsoft.com/office/drawing/2014/main" id="{6E7425DB-7101-D17C-6415-8660977D1634}"/>
              </a:ext>
            </a:extLst>
          </p:cNvPr>
          <p:cNvSpPr>
            <a:spLocks noGrp="1"/>
          </p:cNvSpPr>
          <p:nvPr>
            <p:ph type="body" sz="quarter" idx="15"/>
          </p:nvPr>
        </p:nvSpPr>
        <p:spPr>
          <a:xfrm>
            <a:off x="594360" y="1828800"/>
            <a:ext cx="11216638" cy="914399"/>
          </a:xfrm>
        </p:spPr>
        <p:txBody>
          <a:bodyPr/>
          <a:lstStyle>
            <a:lvl1pPr>
              <a:spcBef>
                <a:spcPts val="0"/>
              </a:spcBef>
              <a:spcAft>
                <a:spcPts val="0"/>
              </a:spcAft>
              <a:defRPr sz="1800">
                <a:solidFill>
                  <a:schemeClr val="tx1"/>
                </a:solidFill>
                <a:latin typeface="+mn-lt"/>
              </a:defRPr>
            </a:lvl1pPr>
            <a:lvl2pPr marL="6350" indent="0">
              <a:buNone/>
              <a:tabLst/>
              <a:defRPr/>
            </a:lvl2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2A07A5D3-E449-9AC4-BAD5-8D5FC9D424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0901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ith Introduc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60" y="2890520"/>
            <a:ext cx="3535680" cy="3281679"/>
          </a:xfrm>
        </p:spPr>
        <p:txBody>
          <a:bodyPr>
            <a:noAutofit/>
          </a:bodyPr>
          <a:lstStyle>
            <a:lvl1pPr>
              <a:spcBef>
                <a:spcPts val="3500"/>
              </a:spcBef>
              <a:spcAft>
                <a:spcPts val="500"/>
              </a:spcAft>
              <a:defRPr lang="en-US" sz="1800" kern="1200" dirty="0">
                <a:solidFill>
                  <a:schemeClr val="accent1"/>
                </a:solidFill>
                <a:latin typeface="+mn-lt"/>
                <a:ea typeface="+mn-ea"/>
                <a:cs typeface="+mn-cs"/>
              </a:defRPr>
            </a:lvl1pPr>
          </a:lstStyle>
          <a:p>
            <a:pPr marL="0" lvl="0" indent="0" algn="l" defTabSz="914400" rtl="0" eaLnBrk="1" latinLnBrk="0" hangingPunct="1">
              <a:lnSpc>
                <a:spcPct val="120000"/>
              </a:lnSpc>
              <a:spcBef>
                <a:spcPts val="1000"/>
              </a:spcBef>
              <a:spcAft>
                <a:spcPts val="1000"/>
              </a:spcAft>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9A3E866-CB8C-4F69-0FFB-F2A6C5BE4636}"/>
              </a:ext>
            </a:extLst>
          </p:cNvPr>
          <p:cNvSpPr>
            <a:spLocks noGrp="1"/>
          </p:cNvSpPr>
          <p:nvPr>
            <p:ph sz="half" idx="13"/>
          </p:nvPr>
        </p:nvSpPr>
        <p:spPr>
          <a:xfrm>
            <a:off x="8281670" y="2890520"/>
            <a:ext cx="3535680" cy="3281679"/>
          </a:xfrm>
        </p:spPr>
        <p:txBody>
          <a:bodyPr>
            <a:noAutofit/>
          </a:bodyPr>
          <a:lstStyle>
            <a:lvl1pPr>
              <a:defRPr lang="en-US" sz="1800" kern="1200" dirty="0">
                <a:solidFill>
                  <a:schemeClr val="accent1"/>
                </a:solidFill>
                <a:latin typeface="+mn-lt"/>
                <a:ea typeface="+mn-ea"/>
                <a:cs typeface="+mn-cs"/>
              </a:defRPr>
            </a:lvl1pPr>
          </a:lstStyle>
          <a:p>
            <a:pPr marL="0" lvl="0" indent="0" algn="l" defTabSz="914400" rtl="0" eaLnBrk="1" latinLnBrk="0" hangingPunct="1">
              <a:lnSpc>
                <a:spcPct val="120000"/>
              </a:lnSpc>
              <a:spcBef>
                <a:spcPts val="1000"/>
              </a:spcBef>
              <a:spcAft>
                <a:spcPts val="1000"/>
              </a:spcAft>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6144B64-2840-7729-C6E7-0E256967D723}"/>
              </a:ext>
            </a:extLst>
          </p:cNvPr>
          <p:cNvSpPr>
            <a:spLocks noGrp="1"/>
          </p:cNvSpPr>
          <p:nvPr>
            <p:ph sz="half" idx="14"/>
          </p:nvPr>
        </p:nvSpPr>
        <p:spPr>
          <a:xfrm>
            <a:off x="4438015" y="2890520"/>
            <a:ext cx="3535680" cy="3281679"/>
          </a:xfrm>
        </p:spPr>
        <p:txBody>
          <a:bodyPr>
            <a:noAutofit/>
          </a:bodyPr>
          <a:lstStyle>
            <a:lvl1pPr>
              <a:defRPr lang="en-US" sz="1800" kern="1200" dirty="0">
                <a:solidFill>
                  <a:schemeClr val="accent1"/>
                </a:solidFill>
                <a:latin typeface="+mn-lt"/>
                <a:ea typeface="+mn-ea"/>
                <a:cs typeface="+mn-cs"/>
              </a:defRPr>
            </a:lvl1pPr>
          </a:lstStyle>
          <a:p>
            <a:pPr marL="0" lvl="0" indent="0" algn="l" defTabSz="914400" rtl="0" eaLnBrk="1" latinLnBrk="0" hangingPunct="1">
              <a:lnSpc>
                <a:spcPct val="120000"/>
              </a:lnSpc>
              <a:spcBef>
                <a:spcPts val="1000"/>
              </a:spcBef>
              <a:spcAft>
                <a:spcPts val="1000"/>
              </a:spcAft>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3">
            <a:extLst>
              <a:ext uri="{FF2B5EF4-FFF2-40B4-BE49-F238E27FC236}">
                <a16:creationId xmlns:a16="http://schemas.microsoft.com/office/drawing/2014/main" id="{36D980E9-0D6A-D497-B6D8-9D553EBAE182}"/>
              </a:ext>
            </a:extLst>
          </p:cNvPr>
          <p:cNvSpPr>
            <a:spLocks noGrp="1"/>
          </p:cNvSpPr>
          <p:nvPr>
            <p:ph type="body" sz="quarter" idx="16"/>
          </p:nvPr>
        </p:nvSpPr>
        <p:spPr>
          <a:xfrm>
            <a:off x="594360" y="1828801"/>
            <a:ext cx="11216638" cy="914398"/>
          </a:xfrm>
        </p:spPr>
        <p:txBody>
          <a:bodyPr/>
          <a:lstStyle>
            <a:lvl1pPr>
              <a:spcBef>
                <a:spcPts val="0"/>
              </a:spcBef>
              <a:spcAft>
                <a:spcPts val="0"/>
              </a:spcAft>
              <a:defRPr sz="1800">
                <a:solidFill>
                  <a:schemeClr val="tx1"/>
                </a:solidFill>
                <a:latin typeface="+mn-lt"/>
              </a:defRPr>
            </a:lvl1pPr>
            <a:lvl2pPr marL="6350" indent="0">
              <a:buNone/>
              <a:tabLst/>
              <a:defRPr/>
            </a:lvl2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5F13D26B-1A73-4A2F-761E-8705B6D8402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8843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Thirds with 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60" y="1828800"/>
            <a:ext cx="3742748" cy="4343399"/>
          </a:xfrm>
        </p:spPr>
        <p:txBody>
          <a:bodyPr>
            <a:normAutofit/>
          </a:bodyPr>
          <a:lstStyle>
            <a:lvl1pPr>
              <a:defRPr sz="1700">
                <a:solidFill>
                  <a:schemeClr val="accent5"/>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1AFE100-A762-8489-3A59-EC1B437B0A93}"/>
              </a:ext>
            </a:extLst>
          </p:cNvPr>
          <p:cNvSpPr>
            <a:spLocks noGrp="1"/>
          </p:cNvSpPr>
          <p:nvPr>
            <p:ph sz="half" idx="2"/>
          </p:nvPr>
        </p:nvSpPr>
        <p:spPr>
          <a:xfrm>
            <a:off x="4446165" y="1828801"/>
            <a:ext cx="7364835" cy="4343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0CE3D91-247F-4584-6C74-BE23EDD8A2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475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P_Cover 2">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7C7633-0884-E2D3-C397-E12662066937}"/>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248399 h 6254496"/>
              <a:gd name="connsiteX3" fmla="*/ 3242810 w 11585448"/>
              <a:gd name="connsiteY3" fmla="*/ 1248399 h 6254496"/>
              <a:gd name="connsiteX4" fmla="*/ 2911978 w 11585448"/>
              <a:gd name="connsiteY4" fmla="*/ 1579231 h 6254496"/>
              <a:gd name="connsiteX5" fmla="*/ 2911978 w 11585448"/>
              <a:gd name="connsiteY5" fmla="*/ 4803767 h 6254496"/>
              <a:gd name="connsiteX6" fmla="*/ 3242810 w 11585448"/>
              <a:gd name="connsiteY6" fmla="*/ 5134599 h 6254496"/>
              <a:gd name="connsiteX7" fmla="*/ 11585448 w 11585448"/>
              <a:gd name="connsiteY7" fmla="*/ 5134599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248399"/>
                </a:lnTo>
                <a:lnTo>
                  <a:pt x="3242810" y="1248399"/>
                </a:lnTo>
                <a:lnTo>
                  <a:pt x="2911978" y="1579231"/>
                </a:lnTo>
                <a:lnTo>
                  <a:pt x="2911978" y="4803767"/>
                </a:lnTo>
                <a:lnTo>
                  <a:pt x="3242810" y="5134599"/>
                </a:lnTo>
                <a:lnTo>
                  <a:pt x="11585448" y="5134599"/>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3599507" y="1558636"/>
            <a:ext cx="4222130" cy="3877715"/>
          </a:xfrm>
        </p:spPr>
        <p:txBody>
          <a:bodyPr anchor="ctr" anchorCtr="0">
            <a:noAutofit/>
          </a:bodyPr>
          <a:lstStyle>
            <a:lvl1pPr>
              <a:lnSpc>
                <a:spcPct val="100000"/>
              </a:lnSpc>
              <a:defRPr sz="38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p:nvPr>
        </p:nvSpPr>
        <p:spPr>
          <a:xfrm>
            <a:off x="8130038" y="1558637"/>
            <a:ext cx="3133853" cy="3877714"/>
          </a:xfrm>
          <a:prstGeom prst="rect">
            <a:avLst/>
          </a:prstGeom>
        </p:spPr>
        <p:txBody>
          <a:bodyPr anchor="ctr" anchorCtr="0">
            <a:normAutofit/>
          </a:bodyPr>
          <a:lstStyle>
            <a:lvl1pPr marL="0" indent="0">
              <a:lnSpc>
                <a:spcPct val="100000"/>
              </a:lnSpc>
              <a:spcBef>
                <a:spcPts val="0"/>
              </a:spcBef>
              <a:spcAft>
                <a:spcPts val="0"/>
              </a:spcAft>
              <a:buNone/>
              <a:defRPr sz="1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109B1ACD-1E58-64A2-78DA-8F3F68FCE7AB}"/>
              </a:ext>
            </a:extLst>
          </p:cNvPr>
          <p:cNvGrpSpPr/>
          <p:nvPr userDrawn="1"/>
        </p:nvGrpSpPr>
        <p:grpSpPr>
          <a:xfrm>
            <a:off x="7891493" y="2343799"/>
            <a:ext cx="27432" cy="2328213"/>
            <a:chOff x="8005793" y="2348562"/>
            <a:chExt cx="27432" cy="2328213"/>
          </a:xfrm>
        </p:grpSpPr>
        <p:cxnSp>
          <p:nvCxnSpPr>
            <p:cNvPr id="9" name="Straight Connector 8">
              <a:extLst>
                <a:ext uri="{FF2B5EF4-FFF2-40B4-BE49-F238E27FC236}">
                  <a16:creationId xmlns:a16="http://schemas.microsoft.com/office/drawing/2014/main" id="{9A86F723-7439-8CAE-3523-F7E7EC62CB0B}"/>
                </a:ext>
              </a:extLst>
            </p:cNvPr>
            <p:cNvCxnSpPr>
              <a:cxnSpLocks/>
            </p:cNvCxnSpPr>
            <p:nvPr userDrawn="1"/>
          </p:nvCxnSpPr>
          <p:spPr>
            <a:xfrm>
              <a:off x="8019509" y="3565380"/>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BF3C06C-0631-96CB-A843-9AE4BBE6D6D9}"/>
                </a:ext>
              </a:extLst>
            </p:cNvPr>
            <p:cNvSpPr/>
            <p:nvPr userDrawn="1"/>
          </p:nvSpPr>
          <p:spPr>
            <a:xfrm>
              <a:off x="8005793" y="3498953"/>
              <a:ext cx="27432" cy="27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FD71C8-E2EF-B1BF-1684-86645D2A002D}"/>
                </a:ext>
              </a:extLst>
            </p:cNvPr>
            <p:cNvCxnSpPr>
              <a:cxnSpLocks/>
            </p:cNvCxnSpPr>
            <p:nvPr userDrawn="1"/>
          </p:nvCxnSpPr>
          <p:spPr>
            <a:xfrm>
              <a:off x="8019509" y="2348562"/>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30977EF-00AC-7425-BEA8-0786B641460A}"/>
              </a:ext>
            </a:extLst>
          </p:cNvPr>
          <p:cNvGrpSpPr/>
          <p:nvPr userDrawn="1"/>
        </p:nvGrpSpPr>
        <p:grpSpPr>
          <a:xfrm>
            <a:off x="10407181" y="4437798"/>
            <a:ext cx="1158550" cy="627121"/>
            <a:chOff x="9473406" y="4779962"/>
            <a:chExt cx="861475" cy="466315"/>
          </a:xfrm>
        </p:grpSpPr>
        <p:sp>
          <p:nvSpPr>
            <p:cNvPr id="52" name="Freeform: Shape 51">
              <a:extLst>
                <a:ext uri="{FF2B5EF4-FFF2-40B4-BE49-F238E27FC236}">
                  <a16:creationId xmlns:a16="http://schemas.microsoft.com/office/drawing/2014/main" id="{E3CD1B40-EAE5-1FF5-ED8F-7712CBEF8E60}"/>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5ECC73-3BF4-C256-AB17-3694C820206B}"/>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7123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60" y="1828800"/>
            <a:ext cx="3535679" cy="4343399"/>
          </a:xfrm>
        </p:spPr>
        <p:txBody>
          <a:bodyPr>
            <a:noAutofit/>
          </a:bodyPr>
          <a:lstStyle>
            <a:lvl1pPr>
              <a:spcBef>
                <a:spcPts val="3500"/>
              </a:spcBef>
              <a:spcAft>
                <a:spcPts val="5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9A3E866-CB8C-4F69-0FFB-F2A6C5BE4636}"/>
              </a:ext>
            </a:extLst>
          </p:cNvPr>
          <p:cNvSpPr>
            <a:spLocks noGrp="1"/>
          </p:cNvSpPr>
          <p:nvPr>
            <p:ph sz="half" idx="13"/>
          </p:nvPr>
        </p:nvSpPr>
        <p:spPr>
          <a:xfrm>
            <a:off x="8281670" y="1828800"/>
            <a:ext cx="3535679" cy="434339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6144B64-2840-7729-C6E7-0E256967D723}"/>
              </a:ext>
            </a:extLst>
          </p:cNvPr>
          <p:cNvSpPr>
            <a:spLocks noGrp="1"/>
          </p:cNvSpPr>
          <p:nvPr>
            <p:ph sz="half" idx="14"/>
          </p:nvPr>
        </p:nvSpPr>
        <p:spPr>
          <a:xfrm>
            <a:off x="4438015" y="1828800"/>
            <a:ext cx="3535679" cy="434339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33F5C473-4DE7-E46C-B55B-C2C8A19EC0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6544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bio">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816138-9F03-27B5-EDC7-B2CA186B989B}"/>
              </a:ext>
            </a:extLst>
          </p:cNvPr>
          <p:cNvSpPr>
            <a:spLocks noGrp="1"/>
          </p:cNvSpPr>
          <p:nvPr>
            <p:ph sz="half" idx="1"/>
          </p:nvPr>
        </p:nvSpPr>
        <p:spPr>
          <a:xfrm>
            <a:off x="594360" y="2758084"/>
            <a:ext cx="3535679" cy="3318748"/>
          </a:xfrm>
        </p:spPr>
        <p:txBody>
          <a:bodyPr>
            <a:noAutofit/>
          </a:bodyPr>
          <a:lstStyle>
            <a:lvl1pPr>
              <a:lnSpc>
                <a:spcPct val="110000"/>
              </a:lnSpc>
              <a:spcBef>
                <a:spcPts val="3500"/>
              </a:spcBef>
              <a:spcAft>
                <a:spcPts val="400"/>
              </a:spcAft>
              <a:defRPr lang="en-US" sz="1000" b="0" kern="1200" dirty="0" smtClean="0">
                <a:solidFill>
                  <a:schemeClr val="tx1"/>
                </a:solidFill>
                <a:latin typeface="+mn-lt"/>
                <a:ea typeface="+mn-ea"/>
                <a:cs typeface="+mn-cs"/>
              </a:defRPr>
            </a:lvl1pPr>
            <a:lvl2pPr>
              <a:lnSpc>
                <a:spcPct val="110000"/>
              </a:lnSpc>
              <a:spcAft>
                <a:spcPts val="400"/>
              </a:spcAft>
              <a:defRPr sz="1000">
                <a:solidFill>
                  <a:schemeClr val="tx1"/>
                </a:solidFill>
              </a:defRPr>
            </a:lvl2pPr>
            <a:lvl3pPr>
              <a:lnSpc>
                <a:spcPct val="110000"/>
              </a:lnSpc>
              <a:spcAft>
                <a:spcPts val="400"/>
              </a:spcAft>
              <a:defRPr sz="1000">
                <a:solidFill>
                  <a:schemeClr val="tx1"/>
                </a:solidFill>
              </a:defRPr>
            </a:lvl3pPr>
            <a:lvl4pPr>
              <a:lnSpc>
                <a:spcPct val="110000"/>
              </a:lnSpc>
              <a:spcAft>
                <a:spcPts val="400"/>
              </a:spcAft>
              <a:defRPr sz="1000">
                <a:solidFill>
                  <a:schemeClr val="tx1"/>
                </a:solidFill>
              </a:defRPr>
            </a:lvl4pPr>
            <a:lvl5pPr>
              <a:lnSpc>
                <a:spcPct val="110000"/>
              </a:lnSpc>
              <a:spcAft>
                <a:spcPts val="400"/>
              </a:spcAft>
              <a:defRPr sz="1000">
                <a:solidFill>
                  <a:schemeClr val="tx1"/>
                </a:solidFill>
              </a:defRPr>
            </a:lvl5pPr>
          </a:lstStyle>
          <a:p>
            <a:pPr marL="0" marR="0" lvl="0" indent="0" algn="l" defTabSz="914400" rtl="0" eaLnBrk="1" fontAlgn="auto" latinLnBrk="0" hangingPunct="1">
              <a:lnSpc>
                <a:spcPct val="110000"/>
              </a:lnSpc>
              <a:spcBef>
                <a:spcPts val="1000"/>
              </a:spcBef>
              <a:spcAft>
                <a:spcPts val="400"/>
              </a:spcAft>
              <a:buClrTx/>
              <a:buSzTx/>
              <a:buFont typeface="Arial" panose="020B0604020202020204" pitchFamily="34" charset="0"/>
              <a:buNone/>
              <a:tabLst/>
              <a:defRPr/>
            </a:pPr>
            <a:r>
              <a:rPr lang="en-US" dirty="0"/>
              <a:t>Click to edit Master text styles</a:t>
            </a:r>
          </a:p>
        </p:txBody>
      </p:sp>
      <p:sp>
        <p:nvSpPr>
          <p:cNvPr id="8" name="Content Placeholder 2">
            <a:extLst>
              <a:ext uri="{FF2B5EF4-FFF2-40B4-BE49-F238E27FC236}">
                <a16:creationId xmlns:a16="http://schemas.microsoft.com/office/drawing/2014/main" id="{D9A3E866-CB8C-4F69-0FFB-F2A6C5BE4636}"/>
              </a:ext>
            </a:extLst>
          </p:cNvPr>
          <p:cNvSpPr>
            <a:spLocks noGrp="1"/>
          </p:cNvSpPr>
          <p:nvPr>
            <p:ph sz="half" idx="13"/>
          </p:nvPr>
        </p:nvSpPr>
        <p:spPr>
          <a:xfrm>
            <a:off x="8281670" y="2758084"/>
            <a:ext cx="3535679" cy="3318748"/>
          </a:xfrm>
        </p:spPr>
        <p:txBody>
          <a:bodyPr>
            <a:noAutofit/>
          </a:bodyPr>
          <a:lstStyle>
            <a:lvl1pPr>
              <a:lnSpc>
                <a:spcPct val="110000"/>
              </a:lnSpc>
              <a:spcAft>
                <a:spcPts val="400"/>
              </a:spcAft>
              <a:defRPr sz="1000">
                <a:solidFill>
                  <a:schemeClr val="tx1"/>
                </a:solidFill>
              </a:defRPr>
            </a:lvl1pPr>
            <a:lvl2pPr>
              <a:lnSpc>
                <a:spcPct val="110000"/>
              </a:lnSpc>
              <a:spcAft>
                <a:spcPts val="400"/>
              </a:spcAft>
              <a:defRPr sz="1000">
                <a:solidFill>
                  <a:schemeClr val="tx1"/>
                </a:solidFill>
              </a:defRPr>
            </a:lvl2pPr>
            <a:lvl3pPr>
              <a:lnSpc>
                <a:spcPct val="110000"/>
              </a:lnSpc>
              <a:spcAft>
                <a:spcPts val="400"/>
              </a:spcAft>
              <a:defRPr sz="1000">
                <a:solidFill>
                  <a:schemeClr val="tx1"/>
                </a:solidFill>
              </a:defRPr>
            </a:lvl3pPr>
            <a:lvl4pPr>
              <a:lnSpc>
                <a:spcPct val="110000"/>
              </a:lnSpc>
              <a:spcAft>
                <a:spcPts val="400"/>
              </a:spcAft>
              <a:defRPr sz="1000">
                <a:solidFill>
                  <a:schemeClr val="tx1"/>
                </a:solidFill>
              </a:defRPr>
            </a:lvl4pPr>
            <a:lvl5pPr>
              <a:lnSpc>
                <a:spcPct val="110000"/>
              </a:lnSpc>
              <a:spcAft>
                <a:spcPts val="400"/>
              </a:spcAft>
              <a:defRPr sz="1000">
                <a:solidFill>
                  <a:schemeClr val="tx1"/>
                </a:solidFill>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16144B64-2840-7729-C6E7-0E256967D723}"/>
              </a:ext>
            </a:extLst>
          </p:cNvPr>
          <p:cNvSpPr>
            <a:spLocks noGrp="1"/>
          </p:cNvSpPr>
          <p:nvPr>
            <p:ph sz="half" idx="14"/>
          </p:nvPr>
        </p:nvSpPr>
        <p:spPr>
          <a:xfrm>
            <a:off x="4438015" y="2758084"/>
            <a:ext cx="3535679" cy="3318748"/>
          </a:xfrm>
        </p:spPr>
        <p:txBody>
          <a:bodyPr>
            <a:noAutofit/>
          </a:bodyPr>
          <a:lstStyle>
            <a:lvl1pPr>
              <a:lnSpc>
                <a:spcPct val="110000"/>
              </a:lnSpc>
              <a:spcAft>
                <a:spcPts val="400"/>
              </a:spcAft>
              <a:defRPr sz="1000" b="0">
                <a:solidFill>
                  <a:schemeClr val="tx1"/>
                </a:solidFill>
              </a:defRPr>
            </a:lvl1pPr>
            <a:lvl2pPr>
              <a:lnSpc>
                <a:spcPct val="110000"/>
              </a:lnSpc>
              <a:spcAft>
                <a:spcPts val="400"/>
              </a:spcAft>
              <a:defRPr sz="1000">
                <a:solidFill>
                  <a:schemeClr val="tx1"/>
                </a:solidFill>
              </a:defRPr>
            </a:lvl2pPr>
            <a:lvl3pPr>
              <a:lnSpc>
                <a:spcPct val="110000"/>
              </a:lnSpc>
              <a:spcAft>
                <a:spcPts val="400"/>
              </a:spcAft>
              <a:defRPr sz="1000">
                <a:solidFill>
                  <a:schemeClr val="tx1"/>
                </a:solidFill>
              </a:defRPr>
            </a:lvl3pPr>
            <a:lvl4pPr>
              <a:lnSpc>
                <a:spcPct val="110000"/>
              </a:lnSpc>
              <a:spcAft>
                <a:spcPts val="400"/>
              </a:spcAft>
              <a:defRPr sz="1000">
                <a:solidFill>
                  <a:schemeClr val="tx1"/>
                </a:solidFill>
              </a:defRPr>
            </a:lvl4pPr>
            <a:lvl5pPr>
              <a:lnSpc>
                <a:spcPct val="110000"/>
              </a:lnSpc>
              <a:spcAft>
                <a:spcPts val="400"/>
              </a:spcAft>
              <a:defRPr sz="1000">
                <a:solidFill>
                  <a:schemeClr val="tx1"/>
                </a:solidFill>
              </a:defRPr>
            </a:lvl5pPr>
          </a:lstStyle>
          <a:p>
            <a:pPr lvl="0"/>
            <a:r>
              <a:rPr lang="en-US" dirty="0"/>
              <a:t>Click to edit Master text styles</a:t>
            </a:r>
          </a:p>
        </p:txBody>
      </p:sp>
      <p:sp>
        <p:nvSpPr>
          <p:cNvPr id="4" name="Title 3">
            <a:extLst>
              <a:ext uri="{FF2B5EF4-FFF2-40B4-BE49-F238E27FC236}">
                <a16:creationId xmlns:a16="http://schemas.microsoft.com/office/drawing/2014/main" id="{33F5C473-4DE7-E46C-B55B-C2C8A19EC05C}"/>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004E2E94-0810-9BA7-0A98-8C2F7475BA53}"/>
              </a:ext>
            </a:extLst>
          </p:cNvPr>
          <p:cNvSpPr>
            <a:spLocks noGrp="1"/>
          </p:cNvSpPr>
          <p:nvPr>
            <p:ph type="body" sz="quarter" idx="15" hasCustomPrompt="1"/>
          </p:nvPr>
        </p:nvSpPr>
        <p:spPr>
          <a:xfrm>
            <a:off x="1409385" y="1847958"/>
            <a:ext cx="2702239" cy="773113"/>
          </a:xfrm>
        </p:spPr>
        <p:txBody>
          <a:bodyPr anchor="b" anchorCtr="0">
            <a:noAutofit/>
          </a:bodyPr>
          <a:lstStyle>
            <a:lvl1pPr>
              <a:defRPr sz="1600" b="1">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Name, Title</a:t>
            </a:r>
          </a:p>
        </p:txBody>
      </p:sp>
      <p:sp>
        <p:nvSpPr>
          <p:cNvPr id="13" name="Picture Placeholder 12">
            <a:extLst>
              <a:ext uri="{FF2B5EF4-FFF2-40B4-BE49-F238E27FC236}">
                <a16:creationId xmlns:a16="http://schemas.microsoft.com/office/drawing/2014/main" id="{BDEA7954-806C-9B4B-13C4-4643D724EC00}"/>
              </a:ext>
            </a:extLst>
          </p:cNvPr>
          <p:cNvSpPr>
            <a:spLocks noGrp="1"/>
          </p:cNvSpPr>
          <p:nvPr>
            <p:ph type="pic" sz="quarter" idx="18" hasCustomPrompt="1"/>
          </p:nvPr>
        </p:nvSpPr>
        <p:spPr>
          <a:xfrm>
            <a:off x="593725" y="1847958"/>
            <a:ext cx="774700" cy="773113"/>
          </a:xfrm>
        </p:spPr>
        <p:txBody>
          <a:bodyPr>
            <a:normAutofit/>
          </a:bodyPr>
          <a:lstStyle>
            <a:lvl1pPr>
              <a:defRPr sz="1200"/>
            </a:lvl1pPr>
          </a:lstStyle>
          <a:p>
            <a:r>
              <a:rPr lang="en-US" dirty="0"/>
              <a:t>Picture</a:t>
            </a:r>
          </a:p>
        </p:txBody>
      </p:sp>
      <p:sp>
        <p:nvSpPr>
          <p:cNvPr id="14" name="Text Placeholder 6">
            <a:extLst>
              <a:ext uri="{FF2B5EF4-FFF2-40B4-BE49-F238E27FC236}">
                <a16:creationId xmlns:a16="http://schemas.microsoft.com/office/drawing/2014/main" id="{633BE474-B92D-A007-83A8-C9FE48EAE4E2}"/>
              </a:ext>
            </a:extLst>
          </p:cNvPr>
          <p:cNvSpPr>
            <a:spLocks noGrp="1"/>
          </p:cNvSpPr>
          <p:nvPr>
            <p:ph type="body" sz="quarter" idx="19" hasCustomPrompt="1"/>
          </p:nvPr>
        </p:nvSpPr>
        <p:spPr>
          <a:xfrm>
            <a:off x="5253675" y="1847958"/>
            <a:ext cx="2702239" cy="773113"/>
          </a:xfrm>
        </p:spPr>
        <p:txBody>
          <a:bodyPr anchor="b" anchorCtr="0">
            <a:noAutofit/>
          </a:bodyPr>
          <a:lstStyle>
            <a:lvl1pPr>
              <a:defRPr sz="1600" b="1">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Name, Title</a:t>
            </a:r>
          </a:p>
        </p:txBody>
      </p:sp>
      <p:sp>
        <p:nvSpPr>
          <p:cNvPr id="15" name="Picture Placeholder 12">
            <a:extLst>
              <a:ext uri="{FF2B5EF4-FFF2-40B4-BE49-F238E27FC236}">
                <a16:creationId xmlns:a16="http://schemas.microsoft.com/office/drawing/2014/main" id="{67AF11A2-DD6E-9033-D757-8EE6E89DD8CF}"/>
              </a:ext>
            </a:extLst>
          </p:cNvPr>
          <p:cNvSpPr>
            <a:spLocks noGrp="1"/>
          </p:cNvSpPr>
          <p:nvPr>
            <p:ph type="pic" sz="quarter" idx="20" hasCustomPrompt="1"/>
          </p:nvPr>
        </p:nvSpPr>
        <p:spPr>
          <a:xfrm>
            <a:off x="4438015" y="1847958"/>
            <a:ext cx="774700" cy="773113"/>
          </a:xfrm>
        </p:spPr>
        <p:txBody>
          <a:bodyPr>
            <a:normAutofit/>
          </a:bodyPr>
          <a:lstStyle>
            <a:lvl1pPr>
              <a:defRPr sz="1400"/>
            </a:lvl1pPr>
          </a:lstStyle>
          <a:p>
            <a:r>
              <a:rPr lang="en-US" dirty="0"/>
              <a:t>Picture</a:t>
            </a:r>
          </a:p>
        </p:txBody>
      </p:sp>
      <p:sp>
        <p:nvSpPr>
          <p:cNvPr id="18" name="Text Placeholder 6">
            <a:extLst>
              <a:ext uri="{FF2B5EF4-FFF2-40B4-BE49-F238E27FC236}">
                <a16:creationId xmlns:a16="http://schemas.microsoft.com/office/drawing/2014/main" id="{83A471B3-4D19-A3C8-DE89-0414ED7FB980}"/>
              </a:ext>
            </a:extLst>
          </p:cNvPr>
          <p:cNvSpPr>
            <a:spLocks noGrp="1"/>
          </p:cNvSpPr>
          <p:nvPr>
            <p:ph type="body" sz="quarter" idx="21" hasCustomPrompt="1"/>
          </p:nvPr>
        </p:nvSpPr>
        <p:spPr>
          <a:xfrm>
            <a:off x="9097330" y="1847958"/>
            <a:ext cx="2702239" cy="773113"/>
          </a:xfrm>
        </p:spPr>
        <p:txBody>
          <a:bodyPr anchor="b" anchorCtr="0">
            <a:noAutofit/>
          </a:bodyPr>
          <a:lstStyle>
            <a:lvl1pPr>
              <a:defRPr sz="1600" b="1">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Name, Title</a:t>
            </a:r>
          </a:p>
        </p:txBody>
      </p:sp>
      <p:sp>
        <p:nvSpPr>
          <p:cNvPr id="19" name="Picture Placeholder 12">
            <a:extLst>
              <a:ext uri="{FF2B5EF4-FFF2-40B4-BE49-F238E27FC236}">
                <a16:creationId xmlns:a16="http://schemas.microsoft.com/office/drawing/2014/main" id="{2FF78A38-3D01-CF69-5C45-EA3806F04516}"/>
              </a:ext>
            </a:extLst>
          </p:cNvPr>
          <p:cNvSpPr>
            <a:spLocks noGrp="1"/>
          </p:cNvSpPr>
          <p:nvPr>
            <p:ph type="pic" sz="quarter" idx="22" hasCustomPrompt="1"/>
          </p:nvPr>
        </p:nvSpPr>
        <p:spPr>
          <a:xfrm>
            <a:off x="8281670" y="1847958"/>
            <a:ext cx="774700" cy="773113"/>
          </a:xfrm>
        </p:spPr>
        <p:txBody>
          <a:bodyPr>
            <a:normAutofit/>
          </a:bodyPr>
          <a:lstStyle>
            <a:lvl1pPr>
              <a:defRPr sz="1200"/>
            </a:lvl1pPr>
          </a:lstStyle>
          <a:p>
            <a:r>
              <a:rPr lang="en-US" dirty="0"/>
              <a:t>Picture</a:t>
            </a:r>
          </a:p>
        </p:txBody>
      </p:sp>
    </p:spTree>
    <p:extLst>
      <p:ext uri="{BB962C8B-B14F-4D97-AF65-F5344CB8AC3E}">
        <p14:creationId xmlns:p14="http://schemas.microsoft.com/office/powerpoint/2010/main" val="1573862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Shee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2192F9B-7631-3630-11CF-4C232DBCDC68}"/>
              </a:ext>
            </a:extLst>
          </p:cNvPr>
          <p:cNvSpPr>
            <a:spLocks noGrp="1"/>
          </p:cNvSpPr>
          <p:nvPr>
            <p:ph type="body" sz="quarter" idx="16" hasCustomPrompt="1"/>
          </p:nvPr>
        </p:nvSpPr>
        <p:spPr>
          <a:xfrm>
            <a:off x="3735388" y="292100"/>
            <a:ext cx="8158162" cy="6038850"/>
          </a:xfrm>
        </p:spPr>
        <p:txBody>
          <a:bodyPr numCol="4" spcCol="91440"/>
          <a:lstStyle/>
          <a:p>
            <a:pPr>
              <a:spcBef>
                <a:spcPts val="1200"/>
              </a:spcBef>
              <a:spcAft>
                <a:spcPts val="0"/>
              </a:spcAft>
              <a:tabLst>
                <a:tab pos="457200" algn="l"/>
                <a:tab pos="2863850" algn="l"/>
              </a:tabLst>
            </a:pPr>
            <a:r>
              <a:rPr lang="en-US" sz="1000" cap="all" dirty="0">
                <a:solidFill>
                  <a:schemeClr val="accent2"/>
                </a:solidFill>
                <a:latin typeface="+mj-lt"/>
              </a:rPr>
              <a:t>UNDERWRITING</a:t>
            </a:r>
          </a:p>
          <a:p>
            <a:pPr marL="0" indent="0">
              <a:spcBef>
                <a:spcPts val="200"/>
              </a:spcBef>
              <a:spcAft>
                <a:spcPts val="600"/>
              </a:spcAft>
              <a:buNone/>
              <a:tabLst>
                <a:tab pos="2863850" algn="l"/>
                <a:tab pos="457200" algn="l"/>
                <a:tab pos="2863850" algn="l"/>
              </a:tabLst>
            </a:pPr>
            <a:r>
              <a:rPr lang="en-US" sz="900" b="1" u="sng" dirty="0">
                <a:solidFill>
                  <a:schemeClr val="tx1"/>
                </a:solidFill>
                <a:effectLst/>
                <a:latin typeface="Arial" panose="020B0604020202020204" pitchFamily="34" charset="0"/>
                <a:ea typeface="Frutiger LT Std 55 Roman" panose="020B0602020204020204" pitchFamily="34" charset="0"/>
              </a:rPr>
              <a:t>Large Accounts</a:t>
            </a:r>
            <a:r>
              <a:rPr lang="en-US" sz="900" b="1" dirty="0">
                <a:solidFill>
                  <a:schemeClr val="tx1"/>
                </a:solidFill>
                <a:effectLst/>
                <a:latin typeface="Arial" panose="020B0604020202020204" pitchFamily="34" charset="0"/>
                <a:ea typeface="Frutiger LT Std 55 Roman" panose="020B0602020204020204" pitchFamily="34" charset="0"/>
              </a:rPr>
              <a:t> </a:t>
            </a:r>
            <a:br>
              <a:rPr lang="en-US" sz="900" b="1" cap="all" dirty="0">
                <a:solidFill>
                  <a:schemeClr val="tx1"/>
                </a:solidFill>
                <a:effectLst/>
                <a:latin typeface="Arial" panose="020B0604020202020204" pitchFamily="34" charset="0"/>
                <a:ea typeface="Frutiger LT Std 55 Roman" panose="020B0602020204020204" pitchFamily="34" charset="0"/>
              </a:rPr>
            </a:br>
            <a:r>
              <a:rPr lang="en-US" sz="900" b="0" cap="all" dirty="0">
                <a:solidFill>
                  <a:schemeClr val="tx1"/>
                </a:solidFill>
                <a:effectLst/>
                <a:latin typeface="Arial" panose="020B0604020202020204" pitchFamily="34" charset="0"/>
                <a:ea typeface="Frutiger LT Std 55 Roman" panose="020B0602020204020204" pitchFamily="34" charset="0"/>
              </a:rPr>
              <a:t>(PREMIUMS OVER $500K)</a:t>
            </a:r>
            <a:endParaRPr lang="en-US" sz="900" b="1" cap="all" dirty="0">
              <a:solidFill>
                <a:schemeClr val="tx1"/>
              </a:solidFill>
              <a:effectLst/>
              <a:latin typeface="Arial" panose="020B0604020202020204" pitchFamily="34" charset="0"/>
              <a:ea typeface="Frutiger LT Std 55 Roman" panose="020B0602020204020204" pitchFamily="34" charset="0"/>
            </a:endParaRPr>
          </a:p>
          <a:p>
            <a:pPr>
              <a:spcBef>
                <a:spcPts val="400"/>
              </a:spcBef>
              <a:spcAft>
                <a:spcPts val="0"/>
              </a:spcAft>
              <a:tabLst>
                <a:tab pos="457200" algn="l"/>
                <a:tab pos="6629400" algn="r"/>
              </a:tabLst>
            </a:pPr>
            <a:r>
              <a:rPr lang="en-US" sz="900" b="1" dirty="0">
                <a:solidFill>
                  <a:schemeClr val="tx1"/>
                </a:solidFill>
                <a:latin typeface="Arial" panose="020B0604020202020204" pitchFamily="34" charset="0"/>
              </a:rPr>
              <a:t>Senior Vice President, Underwriting</a:t>
            </a:r>
          </a:p>
          <a:p>
            <a:pPr marL="0" lvl="1" indent="0">
              <a:spcBef>
                <a:spcPts val="0"/>
              </a:spcBef>
              <a:buNone/>
              <a:tabLst>
                <a:tab pos="457200" algn="l"/>
                <a:tab pos="6629400" algn="r"/>
              </a:tabLst>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a:spcAft>
                <a:spcPts val="0"/>
              </a:spcAft>
              <a:tabLst>
                <a:tab pos="457200" algn="l"/>
                <a:tab pos="6629400" algn="r"/>
              </a:tabLst>
            </a:pPr>
            <a:r>
              <a:rPr lang="en-US" sz="900" b="1" dirty="0">
                <a:solidFill>
                  <a:schemeClr val="tx1"/>
                </a:solidFill>
                <a:latin typeface="Arial" panose="020B0604020202020204" pitchFamily="34" charset="0"/>
              </a:rPr>
              <a:t>Assistant Vice President, Underwriting</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indent="0">
              <a:spcAft>
                <a:spcPts val="0"/>
              </a:spcAft>
              <a:buNone/>
              <a:tabLst>
                <a:tab pos="457200" algn="l"/>
                <a:tab pos="6629400" algn="r"/>
              </a:tabLst>
            </a:pPr>
            <a:r>
              <a:rPr lang="en-US" sz="900" b="1" dirty="0">
                <a:solidFill>
                  <a:schemeClr val="tx1"/>
                </a:solidFill>
                <a:effectLst/>
                <a:latin typeface="Arial" panose="020B0604020202020204" pitchFamily="34" charset="0"/>
                <a:ea typeface="Frutiger LT Std 55 Roman" panose="020B0602020204020204" pitchFamily="34" charset="0"/>
              </a:rPr>
              <a:t>Underwriter</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endParaRPr lang="en-US" sz="900" b="1" u="sng" dirty="0">
              <a:latin typeface="Arial" panose="020B0604020202020204" pitchFamily="34" charset="0"/>
            </a:endParaRPr>
          </a:p>
          <a:p>
            <a:pPr marL="0" lvl="1" indent="0">
              <a:spcBef>
                <a:spcPts val="600"/>
              </a:spcBef>
              <a:buNone/>
            </a:pPr>
            <a:r>
              <a:rPr lang="en-US" sz="900" b="1" u="sng" dirty="0">
                <a:latin typeface="Arial" panose="020B0604020202020204" pitchFamily="34" charset="0"/>
              </a:rPr>
              <a:t>Small/Middle Market Accounts </a:t>
            </a:r>
            <a:br>
              <a:rPr lang="en-US" sz="900" b="1" cap="all" dirty="0">
                <a:effectLst/>
                <a:latin typeface="Arial" panose="020B0604020202020204" pitchFamily="34" charset="0"/>
                <a:ea typeface="Frutiger LT Std 55 Roman" panose="020B0602020204020204" pitchFamily="34" charset="0"/>
              </a:rPr>
            </a:br>
            <a:r>
              <a:rPr lang="en-US" sz="900" b="0" cap="all" dirty="0">
                <a:effectLst/>
                <a:latin typeface="Arial" panose="020B0604020202020204" pitchFamily="34" charset="0"/>
                <a:ea typeface="Frutiger LT Std 55 Roman" panose="020B0602020204020204" pitchFamily="34" charset="0"/>
              </a:rPr>
              <a:t>Small (Premiums &lt; $50k) </a:t>
            </a:r>
            <a:br>
              <a:rPr lang="en-US" sz="900" b="0" cap="all" dirty="0">
                <a:effectLst/>
                <a:latin typeface="Arial" panose="020B0604020202020204" pitchFamily="34" charset="0"/>
                <a:ea typeface="Frutiger LT Std 55 Roman" panose="020B0602020204020204" pitchFamily="34" charset="0"/>
              </a:rPr>
            </a:br>
            <a:r>
              <a:rPr lang="en-US" sz="900" b="0" cap="all" dirty="0">
                <a:effectLst/>
                <a:latin typeface="Arial" panose="020B0604020202020204" pitchFamily="34" charset="0"/>
                <a:ea typeface="Frutiger LT Std 55 Roman" panose="020B0602020204020204" pitchFamily="34" charset="0"/>
              </a:rPr>
              <a:t>Middle (Premiums Between </a:t>
            </a:r>
            <a:br>
              <a:rPr lang="en-US" sz="900" b="0" cap="all" dirty="0">
                <a:effectLst/>
                <a:latin typeface="Arial" panose="020B0604020202020204" pitchFamily="34" charset="0"/>
                <a:ea typeface="Frutiger LT Std 55 Roman" panose="020B0602020204020204" pitchFamily="34" charset="0"/>
              </a:rPr>
            </a:br>
            <a:r>
              <a:rPr lang="en-US" sz="900" b="0" cap="all" dirty="0">
                <a:effectLst/>
                <a:latin typeface="Arial" panose="020B0604020202020204" pitchFamily="34" charset="0"/>
                <a:ea typeface="Frutiger LT Std 55 Roman" panose="020B0602020204020204" pitchFamily="34" charset="0"/>
              </a:rPr>
              <a:t>$50k To $500k)</a:t>
            </a:r>
            <a:endParaRPr lang="en-US" sz="900" b="1" cap="all" dirty="0">
              <a:effectLst/>
              <a:latin typeface="Arial" panose="020B0604020202020204" pitchFamily="34" charset="0"/>
              <a:ea typeface="Frutiger LT Std 55 Roman" panose="020B0602020204020204" pitchFamily="34" charset="0"/>
            </a:endParaRPr>
          </a:p>
          <a:p>
            <a:pPr>
              <a:spcBef>
                <a:spcPts val="400"/>
              </a:spcBef>
              <a:spcAft>
                <a:spcPts val="0"/>
              </a:spcAft>
              <a:tabLst>
                <a:tab pos="457200" algn="l"/>
                <a:tab pos="6629400" algn="r"/>
              </a:tabLst>
            </a:pPr>
            <a:r>
              <a:rPr lang="en-US" sz="900" b="1" dirty="0">
                <a:solidFill>
                  <a:schemeClr val="tx1"/>
                </a:solidFill>
                <a:latin typeface="Arial" panose="020B0604020202020204" pitchFamily="34" charset="0"/>
              </a:rPr>
              <a:t>Vice President, Underwriting</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1000"/>
              </a:spcBef>
              <a:buNone/>
              <a:tabLst>
                <a:tab pos="457200" algn="l"/>
                <a:tab pos="6629400" algn="r"/>
              </a:tabLst>
            </a:pPr>
            <a:r>
              <a:rPr lang="en-US" sz="900" b="1" dirty="0">
                <a:latin typeface="Arial" panose="020B0604020202020204" pitchFamily="34" charset="0"/>
              </a:rPr>
              <a:t>Assistant Vice President, Underwriting</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1000"/>
              </a:spcBef>
              <a:buNone/>
              <a:tabLst>
                <a:tab pos="457200" algn="l"/>
                <a:tab pos="6629400" algn="r"/>
              </a:tabLst>
            </a:pPr>
            <a:r>
              <a:rPr lang="en-US" sz="900" b="1" dirty="0">
                <a:latin typeface="Arial" panose="020B0604020202020204" pitchFamily="34" charset="0"/>
              </a:rPr>
              <a:t>Underwriter Middle</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1000"/>
              </a:spcBef>
              <a:buNone/>
              <a:tabLst>
                <a:tab pos="457200" algn="l"/>
                <a:tab pos="6629400" algn="r"/>
              </a:tabLst>
            </a:pPr>
            <a:r>
              <a:rPr lang="en-US" sz="900" b="1" dirty="0">
                <a:latin typeface="Arial" panose="020B0604020202020204" pitchFamily="34" charset="0"/>
              </a:rPr>
              <a:t>Small Account Underwriting Manager</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1000"/>
              </a:spcBef>
              <a:buNone/>
              <a:tabLst>
                <a:tab pos="457200" algn="l"/>
                <a:tab pos="6629400" algn="r"/>
              </a:tabLst>
            </a:pPr>
            <a:r>
              <a:rPr lang="en-US" sz="900" b="1" dirty="0">
                <a:latin typeface="Arial" panose="020B0604020202020204" pitchFamily="34" charset="0"/>
              </a:rPr>
              <a:t>Underwriter Small</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indent="0">
              <a:spcBef>
                <a:spcPts val="1200"/>
              </a:spcBef>
              <a:spcAft>
                <a:spcPts val="0"/>
              </a:spcAft>
              <a:buNone/>
              <a:tabLst>
                <a:tab pos="457200" algn="l"/>
                <a:tab pos="2863850" algn="l"/>
              </a:tabLst>
            </a:pPr>
            <a:endParaRPr lang="en-US" sz="900" cap="all" dirty="0">
              <a:solidFill>
                <a:schemeClr val="tx1"/>
              </a:solidFill>
              <a:latin typeface="+mj-lt"/>
            </a:endParaRPr>
          </a:p>
          <a:p>
            <a:pPr marL="0" indent="0">
              <a:spcBef>
                <a:spcPts val="1200"/>
              </a:spcBef>
              <a:spcAft>
                <a:spcPts val="0"/>
              </a:spcAft>
              <a:buNone/>
              <a:tabLst>
                <a:tab pos="457200" algn="l"/>
                <a:tab pos="2863850" algn="l"/>
              </a:tabLst>
            </a:pPr>
            <a:r>
              <a:rPr lang="en-US" sz="1000" cap="all" dirty="0">
                <a:solidFill>
                  <a:schemeClr val="accent2"/>
                </a:solidFill>
                <a:latin typeface="+mj-lt"/>
              </a:rPr>
              <a:t>Business Development </a:t>
            </a:r>
            <a:br>
              <a:rPr lang="en-US" sz="1000" cap="all" dirty="0">
                <a:solidFill>
                  <a:schemeClr val="accent2"/>
                </a:solidFill>
                <a:latin typeface="+mj-lt"/>
              </a:rPr>
            </a:br>
            <a:r>
              <a:rPr lang="en-US" sz="1000" cap="all" dirty="0">
                <a:solidFill>
                  <a:schemeClr val="accent2"/>
                </a:solidFill>
                <a:latin typeface="+mj-lt"/>
              </a:rPr>
              <a:t>&amp; Distribution</a:t>
            </a:r>
          </a:p>
          <a:p>
            <a:pPr marL="0" lvl="1" indent="0">
              <a:spcBef>
                <a:spcPts val="400"/>
              </a:spcBef>
              <a:buNone/>
              <a:tabLst>
                <a:tab pos="457200" algn="l"/>
                <a:tab pos="6629400" algn="r"/>
              </a:tabLst>
            </a:pPr>
            <a:r>
              <a:rPr lang="en-US" sz="900" b="1" dirty="0">
                <a:latin typeface="Arial" panose="020B0604020202020204" pitchFamily="34" charset="0"/>
              </a:rPr>
              <a:t>Vice President Business </a:t>
            </a:r>
            <a:br>
              <a:rPr lang="en-US" sz="900" b="1" dirty="0">
                <a:latin typeface="Arial" panose="020B0604020202020204" pitchFamily="34" charset="0"/>
              </a:rPr>
            </a:br>
            <a:r>
              <a:rPr lang="en-US" sz="900" b="1" dirty="0">
                <a:latin typeface="Arial" panose="020B0604020202020204" pitchFamily="34" charset="0"/>
              </a:rPr>
              <a:t>Development &amp; Distribution</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1000"/>
              </a:spcBef>
              <a:buNone/>
              <a:tabLst>
                <a:tab pos="457200" algn="l"/>
                <a:tab pos="6629400" algn="r"/>
              </a:tabLst>
            </a:pPr>
            <a:r>
              <a:rPr lang="en-US" sz="900" b="1" dirty="0">
                <a:latin typeface="Arial" panose="020B0604020202020204" pitchFamily="34" charset="0"/>
              </a:rPr>
              <a:t>Director of Business </a:t>
            </a:r>
            <a:br>
              <a:rPr lang="en-US" sz="900" b="1" dirty="0">
                <a:latin typeface="Arial" panose="020B0604020202020204" pitchFamily="34" charset="0"/>
              </a:rPr>
            </a:br>
            <a:r>
              <a:rPr lang="en-US" sz="900" b="1" dirty="0">
                <a:latin typeface="Arial" panose="020B0604020202020204" pitchFamily="34" charset="0"/>
              </a:rPr>
              <a:t>Development &amp; Distribution</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a:spcBef>
                <a:spcPts val="1200"/>
              </a:spcBef>
              <a:spcAft>
                <a:spcPts val="600"/>
              </a:spcAft>
              <a:tabLst>
                <a:tab pos="2863850" algn="l"/>
                <a:tab pos="457200" algn="l"/>
                <a:tab pos="2863850" algn="l"/>
              </a:tabLst>
            </a:pPr>
            <a:r>
              <a:rPr lang="en-US" sz="1000" cap="all" dirty="0">
                <a:solidFill>
                  <a:schemeClr val="accent2"/>
                </a:solidFill>
                <a:latin typeface="+mj-lt"/>
              </a:rPr>
              <a:t>Risk Management Services </a:t>
            </a:r>
            <a:br>
              <a:rPr lang="en-US" sz="1000" cap="all" dirty="0">
                <a:solidFill>
                  <a:schemeClr val="tx1"/>
                </a:solidFill>
                <a:latin typeface="+mj-lt"/>
              </a:rPr>
            </a:br>
            <a:r>
              <a:rPr lang="en-US" sz="900" cap="all" dirty="0">
                <a:solidFill>
                  <a:schemeClr val="tx1"/>
                </a:solidFill>
                <a:latin typeface="Arial" panose="020B0604020202020204" pitchFamily="34" charset="0"/>
              </a:rPr>
              <a:t>(Accounts Over $500k)</a:t>
            </a:r>
          </a:p>
          <a:p>
            <a:pPr marL="0" lvl="1" indent="0">
              <a:spcBef>
                <a:spcPts val="400"/>
              </a:spcBef>
              <a:buNone/>
              <a:tabLst>
                <a:tab pos="457200" algn="l"/>
                <a:tab pos="6629400" algn="r"/>
              </a:tabLst>
            </a:pPr>
            <a:r>
              <a:rPr lang="en-US" sz="900" b="1" dirty="0">
                <a:latin typeface="Arial" panose="020B0604020202020204" pitchFamily="34" charset="0"/>
              </a:rPr>
              <a:t>Assistant Vice President, </a:t>
            </a:r>
            <a:br>
              <a:rPr lang="en-US" sz="900" b="1" dirty="0">
                <a:latin typeface="Arial" panose="020B0604020202020204" pitchFamily="34" charset="0"/>
              </a:rPr>
            </a:br>
            <a:r>
              <a:rPr lang="en-US" sz="900" b="1" dirty="0">
                <a:latin typeface="Arial" panose="020B0604020202020204" pitchFamily="34" charset="0"/>
              </a:rPr>
              <a:t>Risk Management Services</a:t>
            </a:r>
          </a:p>
          <a:p>
            <a:pPr marL="0" lvl="1" indent="0">
              <a:spcBef>
                <a:spcPts val="0"/>
              </a:spcBef>
              <a:buNone/>
            </a:pPr>
            <a:r>
              <a:rPr lang="en-US" sz="1000" dirty="0"/>
              <a:t>Lara Cossentine</a:t>
            </a:r>
          </a:p>
          <a:p>
            <a:pPr marL="0" lvl="1" indent="0">
              <a:spcBef>
                <a:spcPts val="0"/>
              </a:spcBef>
              <a:buNone/>
            </a:pPr>
            <a:r>
              <a:rPr lang="en-US" sz="1000" dirty="0"/>
              <a:t>lcossentine@copperpoint.com</a:t>
            </a:r>
          </a:p>
          <a:p>
            <a:pPr marL="0" lvl="1" indent="0">
              <a:spcBef>
                <a:spcPts val="0"/>
              </a:spcBef>
              <a:buNone/>
            </a:pPr>
            <a:r>
              <a:rPr lang="en-US" sz="1000" dirty="0"/>
              <a:t>818.597.7484</a:t>
            </a:r>
          </a:p>
          <a:p>
            <a:pPr>
              <a:spcBef>
                <a:spcPts val="1200"/>
              </a:spcBef>
              <a:spcAft>
                <a:spcPts val="0"/>
              </a:spcAft>
              <a:tabLst>
                <a:tab pos="457200" algn="l"/>
                <a:tab pos="2863850" algn="l"/>
              </a:tabLst>
            </a:pPr>
            <a:r>
              <a:rPr lang="en-US" sz="1000" cap="all" dirty="0">
                <a:solidFill>
                  <a:schemeClr val="accent2"/>
                </a:solidFill>
                <a:latin typeface="+mj-lt"/>
              </a:rPr>
              <a:t>Loss Control </a:t>
            </a:r>
          </a:p>
          <a:p>
            <a:pPr marL="0" lvl="1" indent="0">
              <a:spcBef>
                <a:spcPts val="400"/>
              </a:spcBef>
              <a:buNone/>
              <a:tabLst>
                <a:tab pos="457200" algn="l"/>
                <a:tab pos="6629400" algn="r"/>
              </a:tabLst>
            </a:pPr>
            <a:r>
              <a:rPr lang="en-US" sz="900" b="1" dirty="0">
                <a:latin typeface="Arial" panose="020B0604020202020204" pitchFamily="34" charset="0"/>
              </a:rPr>
              <a:t>Assistant Vice President, </a:t>
            </a:r>
            <a:br>
              <a:rPr lang="en-US" sz="900" b="1" dirty="0">
                <a:latin typeface="Arial" panose="020B0604020202020204" pitchFamily="34" charset="0"/>
              </a:rPr>
            </a:br>
            <a:r>
              <a:rPr lang="en-US" sz="900" b="1" dirty="0">
                <a:latin typeface="Arial" panose="020B0604020202020204" pitchFamily="34" charset="0"/>
              </a:rPr>
              <a:t>Loss Control</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a:spcBef>
                <a:spcPts val="1200"/>
              </a:spcBef>
              <a:spcAft>
                <a:spcPts val="0"/>
              </a:spcAft>
              <a:tabLst>
                <a:tab pos="457200" algn="l"/>
                <a:tab pos="2863850" algn="l"/>
              </a:tabLst>
            </a:pPr>
            <a:endParaRPr lang="en-US" sz="900" cap="all" dirty="0">
              <a:solidFill>
                <a:schemeClr val="tx1"/>
              </a:solidFill>
              <a:latin typeface="+mj-lt"/>
            </a:endParaRPr>
          </a:p>
          <a:p>
            <a:pPr>
              <a:spcBef>
                <a:spcPts val="1200"/>
              </a:spcBef>
              <a:spcAft>
                <a:spcPts val="0"/>
              </a:spcAft>
              <a:tabLst>
                <a:tab pos="457200" algn="l"/>
                <a:tab pos="2863850" algn="l"/>
              </a:tabLst>
            </a:pPr>
            <a:r>
              <a:rPr lang="en-US" sz="1000" cap="all" dirty="0">
                <a:solidFill>
                  <a:schemeClr val="accent2"/>
                </a:solidFill>
                <a:latin typeface="+mj-lt"/>
              </a:rPr>
              <a:t>Claims</a:t>
            </a:r>
          </a:p>
          <a:p>
            <a:pPr marL="0" lvl="1" indent="0">
              <a:spcBef>
                <a:spcPts val="400"/>
              </a:spcBef>
              <a:buNone/>
              <a:tabLst>
                <a:tab pos="457200" algn="l"/>
                <a:tab pos="6629400" algn="r"/>
              </a:tabLst>
            </a:pPr>
            <a:r>
              <a:rPr lang="en-US" sz="900" b="1" dirty="0">
                <a:latin typeface="Arial" panose="020B0604020202020204" pitchFamily="34" charset="0"/>
              </a:rPr>
              <a:t>Vice President, Workers’ </a:t>
            </a:r>
            <a:br>
              <a:rPr lang="en-US" sz="900" b="1" dirty="0">
                <a:latin typeface="Arial" panose="020B0604020202020204" pitchFamily="34" charset="0"/>
              </a:rPr>
            </a:br>
            <a:r>
              <a:rPr lang="en-US" sz="900" b="1" dirty="0">
                <a:latin typeface="Arial" panose="020B0604020202020204" pitchFamily="34" charset="0"/>
              </a:rPr>
              <a:t>Compensation Claims</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a:spcBef>
                <a:spcPts val="1200"/>
              </a:spcBef>
              <a:spcAft>
                <a:spcPts val="0"/>
              </a:spcAft>
              <a:tabLst>
                <a:tab pos="457200" algn="l"/>
                <a:tab pos="2863850" algn="l"/>
              </a:tabLst>
            </a:pPr>
            <a:r>
              <a:rPr lang="en-US" sz="1000" cap="all" dirty="0">
                <a:solidFill>
                  <a:schemeClr val="accent2"/>
                </a:solidFill>
                <a:latin typeface="+mj-lt"/>
              </a:rPr>
              <a:t>Customer Service  </a:t>
            </a:r>
          </a:p>
          <a:p>
            <a:pPr marL="0" lvl="1" indent="0">
              <a:spcBef>
                <a:spcPts val="400"/>
              </a:spcBef>
              <a:buNone/>
              <a:tabLst>
                <a:tab pos="457200" algn="l"/>
                <a:tab pos="6629400" algn="r"/>
              </a:tabLst>
            </a:pPr>
            <a:r>
              <a:rPr lang="en-US" sz="900" b="1" dirty="0">
                <a:latin typeface="Arial" panose="020B0604020202020204" pitchFamily="34" charset="0"/>
              </a:rPr>
              <a:t>Director of Operations </a:t>
            </a:r>
          </a:p>
          <a:p>
            <a:pPr marL="0" lvl="1" indent="0">
              <a:spcBef>
                <a:spcPts val="0"/>
              </a:spcBef>
              <a:buNone/>
            </a:pPr>
            <a:r>
              <a:rPr lang="en-US" sz="1000" dirty="0"/>
              <a:t>Tom Kluge</a:t>
            </a:r>
          </a:p>
          <a:p>
            <a:pPr marL="0" lvl="1" indent="0">
              <a:spcBef>
                <a:spcPts val="0"/>
              </a:spcBef>
              <a:buNone/>
            </a:pPr>
            <a:r>
              <a:rPr lang="en-US" sz="1000" dirty="0"/>
              <a:t>tkluge@copperpoint.com </a:t>
            </a:r>
          </a:p>
          <a:p>
            <a:pPr marL="0" lvl="1" indent="0">
              <a:spcBef>
                <a:spcPts val="0"/>
              </a:spcBef>
              <a:buNone/>
            </a:pPr>
            <a:r>
              <a:rPr lang="en-US" sz="1000" dirty="0"/>
              <a:t>602.631.2550</a:t>
            </a:r>
          </a:p>
          <a:p>
            <a:pPr>
              <a:spcBef>
                <a:spcPts val="1200"/>
              </a:spcBef>
              <a:spcAft>
                <a:spcPts val="0"/>
              </a:spcAft>
              <a:tabLst>
                <a:tab pos="457200" algn="l"/>
                <a:tab pos="2863850" algn="l"/>
              </a:tabLst>
            </a:pPr>
            <a:r>
              <a:rPr lang="en-US" sz="1000" cap="all" dirty="0">
                <a:solidFill>
                  <a:schemeClr val="accent2"/>
                </a:solidFill>
                <a:latin typeface="+mj-lt"/>
              </a:rPr>
              <a:t>Premium Audit</a:t>
            </a:r>
          </a:p>
          <a:p>
            <a:pPr marL="0" lvl="1" indent="0">
              <a:spcBef>
                <a:spcPts val="400"/>
              </a:spcBef>
              <a:buNone/>
              <a:tabLst>
                <a:tab pos="457200" algn="l"/>
                <a:tab pos="6629400" algn="r"/>
              </a:tabLst>
            </a:pPr>
            <a:r>
              <a:rPr lang="en-US" sz="900" b="1" dirty="0">
                <a:latin typeface="Arial" panose="020B0604020202020204" pitchFamily="34" charset="0"/>
              </a:rPr>
              <a:t>Assistant Vice President, </a:t>
            </a:r>
            <a:br>
              <a:rPr lang="en-US" sz="900" b="1" dirty="0">
                <a:latin typeface="Arial" panose="020B0604020202020204" pitchFamily="34" charset="0"/>
              </a:rPr>
            </a:br>
            <a:r>
              <a:rPr lang="en-US" sz="900" b="1" dirty="0">
                <a:latin typeface="Arial" panose="020B0604020202020204" pitchFamily="34" charset="0"/>
              </a:rPr>
              <a:t>Premium Audit</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a:spcBef>
                <a:spcPts val="1200"/>
              </a:spcBef>
              <a:spcAft>
                <a:spcPts val="0"/>
              </a:spcAft>
              <a:tabLst>
                <a:tab pos="457200" algn="l"/>
                <a:tab pos="2863850" algn="l"/>
              </a:tabLst>
            </a:pPr>
            <a:r>
              <a:rPr lang="en-US" sz="1000" cap="all" dirty="0">
                <a:solidFill>
                  <a:schemeClr val="accent2"/>
                </a:solidFill>
                <a:latin typeface="+mj-lt"/>
              </a:rPr>
              <a:t>Premium Billing</a:t>
            </a:r>
          </a:p>
          <a:p>
            <a:pPr marL="0" lvl="1" indent="0">
              <a:spcBef>
                <a:spcPts val="400"/>
              </a:spcBef>
              <a:buNone/>
              <a:tabLst>
                <a:tab pos="457200" algn="l"/>
                <a:tab pos="6629400" algn="r"/>
              </a:tabLst>
            </a:pPr>
            <a:r>
              <a:rPr lang="en-US" sz="900" b="1" dirty="0">
                <a:latin typeface="Arial" panose="020B0604020202020204" pitchFamily="34" charset="0"/>
              </a:rPr>
              <a:t>Collections Manager</a:t>
            </a:r>
          </a:p>
          <a:p>
            <a:pPr marL="0" lvl="1" indent="0">
              <a:spcBef>
                <a:spcPts val="0"/>
              </a:spcBef>
              <a:buNone/>
            </a:pPr>
            <a:r>
              <a:rPr lang="en-US" sz="1000" dirty="0"/>
              <a:t>Name</a:t>
            </a:r>
          </a:p>
          <a:p>
            <a:pPr marL="0" lvl="1" indent="0">
              <a:spcBef>
                <a:spcPts val="0"/>
              </a:spcBef>
              <a:buNone/>
            </a:pPr>
            <a:r>
              <a:rPr lang="en-US" sz="1000" dirty="0"/>
              <a:t>email </a:t>
            </a:r>
          </a:p>
          <a:p>
            <a:pPr marL="0" lvl="1" indent="0">
              <a:spcBef>
                <a:spcPts val="0"/>
              </a:spcBef>
              <a:buNone/>
            </a:pPr>
            <a:r>
              <a:rPr lang="en-US" sz="1000" dirty="0"/>
              <a:t>phone</a:t>
            </a:r>
          </a:p>
          <a:p>
            <a:pPr marL="0" lvl="1" indent="0">
              <a:spcBef>
                <a:spcPts val="0"/>
              </a:spcBef>
              <a:buNone/>
            </a:pPr>
            <a:endParaRPr lang="en-US" sz="1000" dirty="0"/>
          </a:p>
        </p:txBody>
      </p:sp>
      <p:grpSp>
        <p:nvGrpSpPr>
          <p:cNvPr id="6" name="Group 5">
            <a:extLst>
              <a:ext uri="{FF2B5EF4-FFF2-40B4-BE49-F238E27FC236}">
                <a16:creationId xmlns:a16="http://schemas.microsoft.com/office/drawing/2014/main" id="{2FCDE48E-7FB2-BDB0-2A16-EE22E8BBA296}"/>
              </a:ext>
            </a:extLst>
          </p:cNvPr>
          <p:cNvGrpSpPr/>
          <p:nvPr userDrawn="1"/>
        </p:nvGrpSpPr>
        <p:grpSpPr>
          <a:xfrm rot="16200000">
            <a:off x="784922" y="3273708"/>
            <a:ext cx="5352927" cy="43839"/>
            <a:chOff x="4635705" y="3258902"/>
            <a:chExt cx="6971974" cy="17033"/>
          </a:xfrm>
        </p:grpSpPr>
        <p:cxnSp>
          <p:nvCxnSpPr>
            <p:cNvPr id="7" name="Straight Connector 6">
              <a:extLst>
                <a:ext uri="{FF2B5EF4-FFF2-40B4-BE49-F238E27FC236}">
                  <a16:creationId xmlns:a16="http://schemas.microsoft.com/office/drawing/2014/main" id="{0056EAE8-F0D4-329E-034F-F6D7D6237BDF}"/>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BCCD5F8-5902-0E2C-6D31-7B032E77248B}"/>
                </a:ext>
              </a:extLst>
            </p:cNvPr>
            <p:cNvSpPr/>
            <p:nvPr userDrawn="1"/>
          </p:nvSpPr>
          <p:spPr>
            <a:xfrm rot="5400000">
              <a:off x="8113175" y="3238650"/>
              <a:ext cx="17033" cy="57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0A52A904-6ECD-D08D-4A0B-6A6575B2D876}"/>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FBF51D50-6790-067A-B842-BBA26AA99D3F}"/>
              </a:ext>
            </a:extLst>
          </p:cNvPr>
          <p:cNvSpPr>
            <a:spLocks noGrp="1"/>
          </p:cNvSpPr>
          <p:nvPr>
            <p:ph type="title"/>
          </p:nvPr>
        </p:nvSpPr>
        <p:spPr>
          <a:xfrm>
            <a:off x="594360" y="694944"/>
            <a:ext cx="2589517" cy="1016001"/>
          </a:xfrm>
        </p:spPr>
        <p:txBody>
          <a:bodyPr/>
          <a:lstStyle/>
          <a:p>
            <a:r>
              <a:rPr lang="en-US"/>
              <a:t>Click to edit Master title style</a:t>
            </a:r>
          </a:p>
        </p:txBody>
      </p:sp>
      <p:grpSp>
        <p:nvGrpSpPr>
          <p:cNvPr id="13" name="Group 12">
            <a:extLst>
              <a:ext uri="{FF2B5EF4-FFF2-40B4-BE49-F238E27FC236}">
                <a16:creationId xmlns:a16="http://schemas.microsoft.com/office/drawing/2014/main" id="{5E831B48-C0CC-81BA-B10A-B022A05239F4}"/>
              </a:ext>
            </a:extLst>
          </p:cNvPr>
          <p:cNvGrpSpPr/>
          <p:nvPr userDrawn="1"/>
        </p:nvGrpSpPr>
        <p:grpSpPr>
          <a:xfrm rot="16200000">
            <a:off x="937322" y="3426108"/>
            <a:ext cx="5352927" cy="43839"/>
            <a:chOff x="4635705" y="3258902"/>
            <a:chExt cx="6971974" cy="17033"/>
          </a:xfrm>
        </p:grpSpPr>
        <p:cxnSp>
          <p:nvCxnSpPr>
            <p:cNvPr id="14" name="Straight Connector 13">
              <a:extLst>
                <a:ext uri="{FF2B5EF4-FFF2-40B4-BE49-F238E27FC236}">
                  <a16:creationId xmlns:a16="http://schemas.microsoft.com/office/drawing/2014/main" id="{1BC07B8A-F381-EA70-8B5C-8B5AD429C8AC}"/>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3CFC43C-3292-896B-A94F-A4FB709BA19B}"/>
                </a:ext>
              </a:extLst>
            </p:cNvPr>
            <p:cNvSpPr/>
            <p:nvPr userDrawn="1"/>
          </p:nvSpPr>
          <p:spPr>
            <a:xfrm rot="5400000">
              <a:off x="8113175" y="3238650"/>
              <a:ext cx="17033" cy="57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4F609E19-4CF1-B0D0-996E-4FA0FE8FB4B9}"/>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ext Placeholder 17">
            <a:extLst>
              <a:ext uri="{FF2B5EF4-FFF2-40B4-BE49-F238E27FC236}">
                <a16:creationId xmlns:a16="http://schemas.microsoft.com/office/drawing/2014/main" id="{55AA1ACA-20A1-6311-112A-C0C529700648}"/>
              </a:ext>
            </a:extLst>
          </p:cNvPr>
          <p:cNvSpPr>
            <a:spLocks noGrp="1"/>
          </p:cNvSpPr>
          <p:nvPr>
            <p:ph type="body" sz="quarter" idx="15" hasCustomPrompt="1"/>
          </p:nvPr>
        </p:nvSpPr>
        <p:spPr>
          <a:xfrm>
            <a:off x="594360" y="2417906"/>
            <a:ext cx="2527300" cy="3917950"/>
          </a:xfrm>
        </p:spPr>
        <p:txBody>
          <a:bodyPr/>
          <a:lstStyle/>
          <a:p>
            <a:pPr>
              <a:spcBef>
                <a:spcPts val="1000"/>
              </a:spcBef>
              <a:spcAft>
                <a:spcPts val="1000"/>
              </a:spcAft>
            </a:pPr>
            <a:r>
              <a:rPr lang="en-US" b="1" dirty="0">
                <a:solidFill>
                  <a:schemeClr val="tx1"/>
                </a:solidFill>
              </a:rPr>
              <a:t>If you have questions, </a:t>
            </a:r>
            <a:br>
              <a:rPr lang="en-US" b="1" dirty="0">
                <a:solidFill>
                  <a:schemeClr val="tx1"/>
                </a:solidFill>
              </a:rPr>
            </a:br>
            <a:r>
              <a:rPr lang="en-US" b="1" dirty="0">
                <a:solidFill>
                  <a:schemeClr val="tx1"/>
                </a:solidFill>
              </a:rPr>
              <a:t>please contact:</a:t>
            </a:r>
          </a:p>
          <a:p>
            <a:pPr marL="0" lvl="1" indent="0">
              <a:spcBef>
                <a:spcPts val="0"/>
              </a:spcBef>
              <a:buNone/>
            </a:pPr>
            <a:r>
              <a:rPr lang="en-US" sz="1400" b="1" dirty="0"/>
              <a:t>Name</a:t>
            </a:r>
            <a:endParaRPr lang="en-US" b="1" dirty="0"/>
          </a:p>
          <a:p>
            <a:pPr marL="0" lvl="1" indent="0">
              <a:spcBef>
                <a:spcPts val="0"/>
              </a:spcBef>
              <a:buNone/>
            </a:pPr>
            <a:r>
              <a:rPr lang="en-US" sz="1200" dirty="0"/>
              <a:t>Title</a:t>
            </a:r>
          </a:p>
          <a:p>
            <a:pPr marL="0" lvl="1" indent="0">
              <a:spcBef>
                <a:spcPts val="0"/>
              </a:spcBef>
              <a:buNone/>
            </a:pPr>
            <a:r>
              <a:rPr lang="en-US" sz="1200" dirty="0"/>
              <a:t>XXX.XXX.XXXX | email@copperpoint.com</a:t>
            </a:r>
          </a:p>
          <a:p>
            <a:pPr marL="0" lvl="1" indent="0">
              <a:spcBef>
                <a:spcPts val="0"/>
              </a:spcBef>
              <a:buNone/>
            </a:pPr>
            <a:endParaRPr lang="en-US" sz="1200" dirty="0"/>
          </a:p>
          <a:p>
            <a:pPr marL="0" lvl="1" indent="0">
              <a:spcBef>
                <a:spcPts val="0"/>
              </a:spcBef>
              <a:buNone/>
            </a:pPr>
            <a:r>
              <a:rPr lang="en-US" sz="1400" b="1" dirty="0"/>
              <a:t>Name</a:t>
            </a:r>
            <a:endParaRPr lang="en-US" sz="1200" b="1" dirty="0"/>
          </a:p>
          <a:p>
            <a:pPr marL="0" lvl="1" indent="0">
              <a:spcBef>
                <a:spcPts val="0"/>
              </a:spcBef>
              <a:buNone/>
            </a:pPr>
            <a:r>
              <a:rPr lang="en-US" sz="1200" dirty="0"/>
              <a:t>Title</a:t>
            </a:r>
          </a:p>
          <a:p>
            <a:pPr marL="0" lvl="1" indent="0">
              <a:spcBef>
                <a:spcPts val="0"/>
              </a:spcBef>
              <a:buNone/>
            </a:pPr>
            <a:r>
              <a:rPr lang="en-US" sz="1200" dirty="0"/>
              <a:t>XXX.XXX.XXXX | email@copperpoint.com</a:t>
            </a:r>
          </a:p>
          <a:p>
            <a:pPr marL="0" lvl="1" indent="0">
              <a:spcBef>
                <a:spcPts val="0"/>
              </a:spcBef>
              <a:buNone/>
            </a:pPr>
            <a:endParaRPr lang="en-US" sz="1200" dirty="0"/>
          </a:p>
        </p:txBody>
      </p:sp>
    </p:spTree>
    <p:extLst>
      <p:ext uri="{BB962C8B-B14F-4D97-AF65-F5344CB8AC3E}">
        <p14:creationId xmlns:p14="http://schemas.microsoft.com/office/powerpoint/2010/main" val="997522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1555ABA9-515A-50B5-EC0E-9FD21CFEED37}"/>
              </a:ext>
            </a:extLst>
          </p:cNvPr>
          <p:cNvSpPr>
            <a:spLocks noGrp="1"/>
          </p:cNvSpPr>
          <p:nvPr>
            <p:ph type="pic" sz="quarter" idx="14"/>
          </p:nvPr>
        </p:nvSpPr>
        <p:spPr>
          <a:xfrm>
            <a:off x="494271" y="457200"/>
            <a:ext cx="11203458" cy="5943600"/>
          </a:xfrm>
          <a:solidFill>
            <a:schemeClr val="tx1">
              <a:lumMod val="50000"/>
              <a:lumOff val="50000"/>
            </a:schemeClr>
          </a:solidFill>
          <a:ln w="254000">
            <a:solidFill>
              <a:schemeClr val="tx2"/>
            </a:solidFill>
            <a:miter lim="800000"/>
            <a:extLst>
              <a:ext uri="{C807C97D-BFC1-408E-A445-0C87EB9F89A2}">
                <ask:lineSketchStyleProps xmlns:ask="http://schemas.microsoft.com/office/drawing/2018/sketchyshapes">
                  <ask:type>
                    <ask:lineSketchNone/>
                  </ask:type>
                </ask:lineSketchStyleProps>
              </a:ext>
            </a:extLst>
          </a:ln>
        </p:spPr>
        <p:txBody>
          <a:bodyPr tIns="457200"/>
          <a:lstStyle>
            <a:lvl1pPr algn="ctr">
              <a:defRPr>
                <a:solidFill>
                  <a:schemeClr val="bg1"/>
                </a:solidFill>
              </a:defRPr>
            </a:lvl1pPr>
          </a:lstStyle>
          <a:p>
            <a:endParaRPr lang="en-US"/>
          </a:p>
        </p:txBody>
      </p:sp>
      <p:sp>
        <p:nvSpPr>
          <p:cNvPr id="2" name="Title 1">
            <a:extLst>
              <a:ext uri="{FF2B5EF4-FFF2-40B4-BE49-F238E27FC236}">
                <a16:creationId xmlns:a16="http://schemas.microsoft.com/office/drawing/2014/main" id="{8E7C8891-76E3-8A72-DAD4-9DDC98359EDF}"/>
              </a:ext>
            </a:extLst>
          </p:cNvPr>
          <p:cNvSpPr>
            <a:spLocks noGrp="1"/>
          </p:cNvSpPr>
          <p:nvPr>
            <p:ph type="title"/>
          </p:nvPr>
        </p:nvSpPr>
        <p:spPr>
          <a:xfrm>
            <a:off x="1333850" y="856735"/>
            <a:ext cx="9530650" cy="1326292"/>
          </a:xfrm>
        </p:spPr>
        <p:txBody>
          <a:bodyPr>
            <a:noAutofit/>
          </a:bodyPr>
          <a:lstStyle>
            <a:lvl1pPr algn="ctr">
              <a:defRPr sz="3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6C7A07D2-0851-562C-71A7-EA745E2A7353}"/>
              </a:ext>
            </a:extLst>
          </p:cNvPr>
          <p:cNvSpPr>
            <a:spLocks noGrp="1"/>
          </p:cNvSpPr>
          <p:nvPr>
            <p:ph type="body" sz="quarter" idx="13"/>
          </p:nvPr>
        </p:nvSpPr>
        <p:spPr>
          <a:xfrm>
            <a:off x="2527126" y="2471350"/>
            <a:ext cx="7144096" cy="2356237"/>
          </a:xfrm>
        </p:spPr>
        <p:txBody>
          <a:bodyPr>
            <a:noAutofit/>
          </a:bodyPr>
          <a:lstStyle>
            <a:lvl1pPr algn="ctr">
              <a:lnSpc>
                <a:spcPct val="140000"/>
              </a:lnSpc>
              <a:defRPr sz="1600">
                <a:solidFill>
                  <a:schemeClr val="bg1"/>
                </a:solidFill>
              </a:defRPr>
            </a:lvl1pPr>
            <a:lvl2pPr marL="104775" indent="0">
              <a:buNone/>
              <a:defRPr/>
            </a:lvl2pPr>
          </a:lstStyle>
          <a:p>
            <a:pPr lvl="0"/>
            <a:r>
              <a:rPr lang="en-US"/>
              <a:t>Click to edit Master text styles</a:t>
            </a:r>
          </a:p>
        </p:txBody>
      </p:sp>
    </p:spTree>
    <p:extLst>
      <p:ext uri="{BB962C8B-B14F-4D97-AF65-F5344CB8AC3E}">
        <p14:creationId xmlns:p14="http://schemas.microsoft.com/office/powerpoint/2010/main" val="1508804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8891-76E3-8A72-DAD4-9DDC98359EDF}"/>
              </a:ext>
            </a:extLst>
          </p:cNvPr>
          <p:cNvSpPr>
            <a:spLocks noGrp="1"/>
          </p:cNvSpPr>
          <p:nvPr>
            <p:ph type="title"/>
          </p:nvPr>
        </p:nvSpPr>
        <p:spPr>
          <a:xfrm>
            <a:off x="6775004" y="694944"/>
            <a:ext cx="4569146" cy="819382"/>
          </a:xfrm>
        </p:spPr>
        <p:txBody>
          <a:bodyPr>
            <a:noAutofit/>
          </a:bodyPr>
          <a:lstStyle>
            <a:lvl1pPr algn="ctr">
              <a:defRPr sz="2600"/>
            </a:lvl1pPr>
          </a:lstStyle>
          <a:p>
            <a:r>
              <a:rPr lang="en-US" dirty="0"/>
              <a:t>Click to edit Master title style</a:t>
            </a:r>
          </a:p>
        </p:txBody>
      </p:sp>
      <p:sp>
        <p:nvSpPr>
          <p:cNvPr id="8" name="Text Placeholder 7">
            <a:extLst>
              <a:ext uri="{FF2B5EF4-FFF2-40B4-BE49-F238E27FC236}">
                <a16:creationId xmlns:a16="http://schemas.microsoft.com/office/drawing/2014/main" id="{6C7A07D2-0851-562C-71A7-EA745E2A7353}"/>
              </a:ext>
            </a:extLst>
          </p:cNvPr>
          <p:cNvSpPr>
            <a:spLocks noGrp="1"/>
          </p:cNvSpPr>
          <p:nvPr>
            <p:ph type="body" sz="quarter" idx="13"/>
          </p:nvPr>
        </p:nvSpPr>
        <p:spPr>
          <a:xfrm>
            <a:off x="6775004" y="1611630"/>
            <a:ext cx="4569146" cy="1560581"/>
          </a:xfrm>
        </p:spPr>
        <p:txBody>
          <a:bodyPr>
            <a:normAutofit/>
          </a:bodyPr>
          <a:lstStyle>
            <a:lvl1pPr algn="ctr">
              <a:lnSpc>
                <a:spcPct val="120000"/>
              </a:lnSpc>
              <a:spcBef>
                <a:spcPts val="0"/>
              </a:spcBef>
              <a:spcAft>
                <a:spcPts val="400"/>
              </a:spcAft>
              <a:defRPr sz="1200">
                <a:solidFill>
                  <a:sysClr val="windowText" lastClr="000000"/>
                </a:solidFill>
              </a:defRPr>
            </a:lvl1pPr>
            <a:lvl2pPr marL="104775" indent="0">
              <a:buNone/>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1723617C-183F-F85D-2AA4-D4883877A762}"/>
              </a:ext>
            </a:extLst>
          </p:cNvPr>
          <p:cNvSpPr>
            <a:spLocks noGrp="1"/>
          </p:cNvSpPr>
          <p:nvPr>
            <p:ph type="body" sz="quarter" idx="15"/>
          </p:nvPr>
        </p:nvSpPr>
        <p:spPr>
          <a:xfrm>
            <a:off x="6775004" y="3349734"/>
            <a:ext cx="4569146" cy="2718310"/>
          </a:xfrm>
        </p:spPr>
        <p:txBody>
          <a:bodyPr>
            <a:noAutofit/>
          </a:bodyPr>
          <a:lstStyle>
            <a:lvl1pPr algn="ctr">
              <a:spcBef>
                <a:spcPts val="0"/>
              </a:spcBef>
              <a:spcAft>
                <a:spcPts val="1500"/>
              </a:spcAft>
              <a:defRPr sz="1000" b="1" cap="all" baseline="0"/>
            </a:lvl1pPr>
            <a:lvl2pPr marL="104775" indent="0" algn="ctr">
              <a:spcBef>
                <a:spcPts val="0"/>
              </a:spcBef>
              <a:spcAft>
                <a:spcPts val="1200"/>
              </a:spcAft>
              <a:buNone/>
              <a:defRPr sz="1800">
                <a:ln>
                  <a:noFill/>
                </a:ln>
                <a:solidFill>
                  <a:schemeClr val="accent1"/>
                </a:solidFill>
                <a:latin typeface="+mj-lt"/>
              </a:defRPr>
            </a:lvl2pPr>
          </a:lstStyle>
          <a:p>
            <a:pPr lvl="0"/>
            <a:r>
              <a:rPr lang="en-US"/>
              <a:t>Click to edit Master text styles</a:t>
            </a:r>
          </a:p>
          <a:p>
            <a:pPr lvl="1"/>
            <a:r>
              <a:rPr lang="en-US"/>
              <a:t>Second level</a:t>
            </a:r>
          </a:p>
        </p:txBody>
      </p:sp>
      <p:sp>
        <p:nvSpPr>
          <p:cNvPr id="4" name="Picture Placeholder 9">
            <a:extLst>
              <a:ext uri="{FF2B5EF4-FFF2-40B4-BE49-F238E27FC236}">
                <a16:creationId xmlns:a16="http://schemas.microsoft.com/office/drawing/2014/main" id="{A6B49C94-FAA7-8942-9892-08A969E75528}"/>
              </a:ext>
            </a:extLst>
          </p:cNvPr>
          <p:cNvSpPr>
            <a:spLocks noGrp="1"/>
          </p:cNvSpPr>
          <p:nvPr>
            <p:ph type="pic" sz="quarter" idx="14"/>
          </p:nvPr>
        </p:nvSpPr>
        <p:spPr>
          <a:xfrm>
            <a:off x="777240" y="722810"/>
            <a:ext cx="5029200" cy="5029200"/>
          </a:xfrm>
          <a:ln w="254000">
            <a:solidFill>
              <a:schemeClr val="tx2"/>
            </a:solidFill>
            <a:miter lim="800000"/>
            <a:extLst>
              <a:ext uri="{C807C97D-BFC1-408E-A445-0C87EB9F89A2}">
                <ask:lineSketchStyleProps xmlns:ask="http://schemas.microsoft.com/office/drawing/2018/sketchyshapes">
                  <ask:type>
                    <ask:lineSketchNone/>
                  </ask:type>
                </ask:lineSketchStyleProps>
              </a:ext>
            </a:extLst>
          </a:ln>
        </p:spPr>
        <p:txBody>
          <a:bodyPr tIns="0" bIns="0" anchor="ctr" anchorCtr="0"/>
          <a:lstStyle>
            <a:lvl1pPr algn="ctr">
              <a:defRPr/>
            </a:lvl1pPr>
          </a:lstStyle>
          <a:p>
            <a:endParaRPr lang="en-US"/>
          </a:p>
        </p:txBody>
      </p:sp>
    </p:spTree>
    <p:extLst>
      <p:ext uri="{BB962C8B-B14F-4D97-AF65-F5344CB8AC3E}">
        <p14:creationId xmlns:p14="http://schemas.microsoft.com/office/powerpoint/2010/main" val="2797206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723617C-183F-F85D-2AA4-D4883877A762}"/>
              </a:ext>
            </a:extLst>
          </p:cNvPr>
          <p:cNvSpPr>
            <a:spLocks noGrp="1"/>
          </p:cNvSpPr>
          <p:nvPr>
            <p:ph type="body" sz="quarter" idx="15"/>
          </p:nvPr>
        </p:nvSpPr>
        <p:spPr>
          <a:xfrm>
            <a:off x="6776868" y="1839444"/>
            <a:ext cx="4551464" cy="4309378"/>
          </a:xfrm>
        </p:spPr>
        <p:txBody>
          <a:bodyPr>
            <a:noAutofit/>
          </a:bodyPr>
          <a:lstStyle>
            <a:lvl1pPr algn="ctr">
              <a:spcBef>
                <a:spcPts val="0"/>
              </a:spcBef>
              <a:spcAft>
                <a:spcPts val="1500"/>
              </a:spcAft>
              <a:defRPr sz="1000" b="1" cap="all" baseline="0">
                <a:solidFill>
                  <a:schemeClr val="accent5"/>
                </a:solidFill>
              </a:defRPr>
            </a:lvl1pPr>
            <a:lvl2pPr marL="104775" indent="0" algn="ctr">
              <a:spcBef>
                <a:spcPts val="0"/>
              </a:spcBef>
              <a:spcAft>
                <a:spcPts val="1200"/>
              </a:spcAft>
              <a:buNone/>
              <a:defRPr sz="1800">
                <a:ln>
                  <a:noFill/>
                </a:ln>
                <a:solidFill>
                  <a:schemeClr val="accent5"/>
                </a:solidFill>
                <a:latin typeface="+mj-lt"/>
              </a:defRPr>
            </a:lvl2pPr>
          </a:lstStyle>
          <a:p>
            <a:pPr lvl="0"/>
            <a:r>
              <a:rPr lang="en-US"/>
              <a:t>Click to edit Master text styles</a:t>
            </a:r>
          </a:p>
          <a:p>
            <a:pPr lvl="1"/>
            <a:r>
              <a:rPr lang="en-US"/>
              <a:t>Second level</a:t>
            </a:r>
          </a:p>
        </p:txBody>
      </p:sp>
      <p:sp>
        <p:nvSpPr>
          <p:cNvPr id="3" name="Picture Placeholder 9">
            <a:extLst>
              <a:ext uri="{FF2B5EF4-FFF2-40B4-BE49-F238E27FC236}">
                <a16:creationId xmlns:a16="http://schemas.microsoft.com/office/drawing/2014/main" id="{9CFAA9A6-DA94-4989-7CE6-FB0DF25B4724}"/>
              </a:ext>
            </a:extLst>
          </p:cNvPr>
          <p:cNvSpPr>
            <a:spLocks noGrp="1"/>
          </p:cNvSpPr>
          <p:nvPr>
            <p:ph type="pic" sz="quarter" idx="14"/>
          </p:nvPr>
        </p:nvSpPr>
        <p:spPr>
          <a:xfrm>
            <a:off x="777240" y="722810"/>
            <a:ext cx="5029200" cy="5029200"/>
          </a:xfrm>
          <a:ln w="254000">
            <a:solidFill>
              <a:schemeClr val="tx2"/>
            </a:solidFill>
            <a:miter lim="800000"/>
            <a:extLst>
              <a:ext uri="{C807C97D-BFC1-408E-A445-0C87EB9F89A2}">
                <ask:lineSketchStyleProps xmlns:ask="http://schemas.microsoft.com/office/drawing/2018/sketchyshapes">
                  <ask:type>
                    <ask:lineSketchNone/>
                  </ask:type>
                </ask:lineSketchStyleProps>
              </a:ext>
            </a:extLst>
          </a:ln>
        </p:spPr>
        <p:txBody>
          <a:bodyPr tIns="0" bIns="0" anchor="ctr" anchorCtr="0"/>
          <a:lstStyle>
            <a:lvl1pPr algn="ctr">
              <a:defRPr/>
            </a:lvl1pPr>
          </a:lstStyle>
          <a:p>
            <a:endParaRPr lang="en-US"/>
          </a:p>
        </p:txBody>
      </p:sp>
      <p:sp>
        <p:nvSpPr>
          <p:cNvPr id="4" name="Title 1">
            <a:extLst>
              <a:ext uri="{FF2B5EF4-FFF2-40B4-BE49-F238E27FC236}">
                <a16:creationId xmlns:a16="http://schemas.microsoft.com/office/drawing/2014/main" id="{8E357080-091E-24EC-0733-5F732E4460D2}"/>
              </a:ext>
            </a:extLst>
          </p:cNvPr>
          <p:cNvSpPr>
            <a:spLocks noGrp="1"/>
          </p:cNvSpPr>
          <p:nvPr>
            <p:ph type="title"/>
          </p:nvPr>
        </p:nvSpPr>
        <p:spPr>
          <a:xfrm>
            <a:off x="6776868" y="694944"/>
            <a:ext cx="4551464" cy="812704"/>
          </a:xfrm>
        </p:spPr>
        <p:txBody>
          <a:bodyPr>
            <a:noAutofit/>
          </a:bodyPr>
          <a:lstStyle>
            <a:lvl1pPr algn="ctr">
              <a:lnSpc>
                <a:spcPct val="120000"/>
              </a:lnSpc>
              <a:defRPr sz="2600"/>
            </a:lvl1pPr>
          </a:lstStyle>
          <a:p>
            <a:r>
              <a:rPr lang="en-US" dirty="0"/>
              <a:t>Click to edit Master title style</a:t>
            </a:r>
          </a:p>
        </p:txBody>
      </p:sp>
    </p:spTree>
    <p:extLst>
      <p:ext uri="{BB962C8B-B14F-4D97-AF65-F5344CB8AC3E}">
        <p14:creationId xmlns:p14="http://schemas.microsoft.com/office/powerpoint/2010/main" val="368545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List with Photo">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9CFAA9A6-DA94-4989-7CE6-FB0DF25B4724}"/>
              </a:ext>
            </a:extLst>
          </p:cNvPr>
          <p:cNvSpPr>
            <a:spLocks noGrp="1"/>
          </p:cNvSpPr>
          <p:nvPr>
            <p:ph type="pic" sz="quarter" idx="14"/>
          </p:nvPr>
        </p:nvSpPr>
        <p:spPr>
          <a:xfrm>
            <a:off x="777240" y="722810"/>
            <a:ext cx="5029200" cy="5029200"/>
          </a:xfrm>
          <a:ln w="254000">
            <a:solidFill>
              <a:schemeClr val="tx2"/>
            </a:solidFill>
            <a:miter lim="800000"/>
            <a:extLst>
              <a:ext uri="{C807C97D-BFC1-408E-A445-0C87EB9F89A2}">
                <ask:lineSketchStyleProps xmlns:ask="http://schemas.microsoft.com/office/drawing/2018/sketchyshapes">
                  <ask:type>
                    <ask:lineSketchNone/>
                  </ask:type>
                </ask:lineSketchStyleProps>
              </a:ext>
            </a:extLst>
          </a:ln>
        </p:spPr>
        <p:txBody>
          <a:bodyPr tIns="0" bIns="0" anchor="ctr" anchorCtr="0"/>
          <a:lstStyle>
            <a:lvl1pPr algn="ctr">
              <a:defRPr/>
            </a:lvl1pPr>
          </a:lstStyle>
          <a:p>
            <a:endParaRPr lang="en-US"/>
          </a:p>
        </p:txBody>
      </p:sp>
      <p:sp>
        <p:nvSpPr>
          <p:cNvPr id="4" name="Title 1">
            <a:extLst>
              <a:ext uri="{FF2B5EF4-FFF2-40B4-BE49-F238E27FC236}">
                <a16:creationId xmlns:a16="http://schemas.microsoft.com/office/drawing/2014/main" id="{8E357080-091E-24EC-0733-5F732E4460D2}"/>
              </a:ext>
            </a:extLst>
          </p:cNvPr>
          <p:cNvSpPr>
            <a:spLocks noGrp="1"/>
          </p:cNvSpPr>
          <p:nvPr>
            <p:ph type="title"/>
          </p:nvPr>
        </p:nvSpPr>
        <p:spPr>
          <a:xfrm>
            <a:off x="6549295" y="1022751"/>
            <a:ext cx="5006610" cy="812704"/>
          </a:xfrm>
        </p:spPr>
        <p:txBody>
          <a:bodyPr>
            <a:noAutofit/>
          </a:bodyPr>
          <a:lstStyle>
            <a:lvl1pPr algn="ctr">
              <a:lnSpc>
                <a:spcPct val="95000"/>
              </a:lnSpc>
              <a:defRPr sz="3200"/>
            </a:lvl1pPr>
          </a:lstStyle>
          <a:p>
            <a:r>
              <a:rPr lang="en-US" dirty="0"/>
              <a:t>Click to edit Master title style</a:t>
            </a:r>
          </a:p>
        </p:txBody>
      </p:sp>
      <p:sp>
        <p:nvSpPr>
          <p:cNvPr id="5" name="Content Placeholder 4">
            <a:extLst>
              <a:ext uri="{FF2B5EF4-FFF2-40B4-BE49-F238E27FC236}">
                <a16:creationId xmlns:a16="http://schemas.microsoft.com/office/drawing/2014/main" id="{94967328-D892-ED65-6566-40583D41C75C}"/>
              </a:ext>
            </a:extLst>
          </p:cNvPr>
          <p:cNvSpPr>
            <a:spLocks noGrp="1"/>
          </p:cNvSpPr>
          <p:nvPr>
            <p:ph sz="quarter" idx="16"/>
          </p:nvPr>
        </p:nvSpPr>
        <p:spPr>
          <a:xfrm>
            <a:off x="6549295" y="2032000"/>
            <a:ext cx="5006610" cy="4051300"/>
          </a:xfrm>
        </p:spPr>
        <p:txBody>
          <a:bodyPr>
            <a:normAutofit/>
          </a:bodyPr>
          <a:lstStyle>
            <a:lvl1pPr>
              <a:spcAft>
                <a:spcPts val="0"/>
              </a:spcAft>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05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Thirds Photo">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8C52FBEF-E29F-CE50-7FE6-B5D4385E219E}"/>
              </a:ext>
            </a:extLst>
          </p:cNvPr>
          <p:cNvSpPr>
            <a:spLocks noGrp="1"/>
          </p:cNvSpPr>
          <p:nvPr>
            <p:ph sz="half" idx="1"/>
          </p:nvPr>
        </p:nvSpPr>
        <p:spPr>
          <a:xfrm>
            <a:off x="594360" y="1828800"/>
            <a:ext cx="3321795" cy="4343399"/>
          </a:xfrm>
        </p:spPr>
        <p:txBody>
          <a:bodyPr/>
          <a:lstStyle>
            <a:lvl2pPr marL="9525" indent="0">
              <a:buNone/>
              <a:tabLst/>
              <a:defRPr/>
            </a:lvl2pPr>
            <a:lvl3pPr marL="234950" indent="-115888">
              <a:buFont typeface="Arial" panose="020B0604020202020204" pitchFamily="34" charset="0"/>
              <a:buChar char="•"/>
              <a:tabLst/>
              <a:defRPr/>
            </a:lvl3pPr>
            <a:lvl4pPr marL="635000" indent="-176213">
              <a:buFont typeface="System Font Regular"/>
              <a:buChar char="–"/>
              <a:tabLst/>
              <a:defRPr/>
            </a:lvl4pPr>
            <a:lvl5pPr marL="920750" indent="-122238">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24552A8-BDBD-569C-F671-C5EABF1A8F59}"/>
              </a:ext>
            </a:extLst>
          </p:cNvPr>
          <p:cNvSpPr>
            <a:spLocks noGrp="1"/>
          </p:cNvSpPr>
          <p:nvPr>
            <p:ph type="pic" sz="quarter" idx="19"/>
          </p:nvPr>
        </p:nvSpPr>
        <p:spPr>
          <a:xfrm>
            <a:off x="4059936" y="0"/>
            <a:ext cx="8132064" cy="6858000"/>
          </a:xfrm>
        </p:spPr>
        <p:txBody>
          <a:bodyPr anchor="ctr"/>
          <a:lstStyle>
            <a:lvl1pPr algn="ctr">
              <a:defRPr/>
            </a:lvl1pPr>
          </a:lstStyle>
          <a:p>
            <a:endParaRPr lang="en-US"/>
          </a:p>
        </p:txBody>
      </p:sp>
      <p:sp>
        <p:nvSpPr>
          <p:cNvPr id="2" name="Title 1">
            <a:extLst>
              <a:ext uri="{FF2B5EF4-FFF2-40B4-BE49-F238E27FC236}">
                <a16:creationId xmlns:a16="http://schemas.microsoft.com/office/drawing/2014/main" id="{937B17B5-0D76-2577-FEC5-9E8D5D38B3A5}"/>
              </a:ext>
            </a:extLst>
          </p:cNvPr>
          <p:cNvSpPr>
            <a:spLocks noGrp="1"/>
          </p:cNvSpPr>
          <p:nvPr>
            <p:ph type="title"/>
          </p:nvPr>
        </p:nvSpPr>
        <p:spPr>
          <a:xfrm>
            <a:off x="594360" y="694944"/>
            <a:ext cx="3256764" cy="1016001"/>
          </a:xfrm>
        </p:spPr>
        <p:txBody>
          <a:bodyPr/>
          <a:lstStyle>
            <a:lvl1pPr>
              <a:lnSpc>
                <a:spcPct val="120000"/>
              </a:lnSpc>
              <a:defRPr/>
            </a:lvl1pPr>
          </a:lstStyle>
          <a:p>
            <a:r>
              <a:rPr lang="en-US" dirty="0"/>
              <a:t>Click to edit Master title style</a:t>
            </a:r>
          </a:p>
        </p:txBody>
      </p:sp>
    </p:spTree>
    <p:extLst>
      <p:ext uri="{BB962C8B-B14F-4D97-AF65-F5344CB8AC3E}">
        <p14:creationId xmlns:p14="http://schemas.microsoft.com/office/powerpoint/2010/main" val="1820192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7F84B-F59E-AB86-B3AE-44DCEB75F5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5658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eefor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68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y_Cover 1">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BA73F17-A731-D6DE-F7D7-763AF5DF936B}"/>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118918 h 6254496"/>
              <a:gd name="connsiteX3" fmla="*/ 4853785 w 11585448"/>
              <a:gd name="connsiteY3" fmla="*/ 1118918 h 6254496"/>
              <a:gd name="connsiteX4" fmla="*/ 4529076 w 11585448"/>
              <a:gd name="connsiteY4" fmla="*/ 1443627 h 6254496"/>
              <a:gd name="connsiteX5" fmla="*/ 4529076 w 11585448"/>
              <a:gd name="connsiteY5" fmla="*/ 4608479 h 6254496"/>
              <a:gd name="connsiteX6" fmla="*/ 4853785 w 11585448"/>
              <a:gd name="connsiteY6" fmla="*/ 4933188 h 6254496"/>
              <a:gd name="connsiteX7" fmla="*/ 11585448 w 11585448"/>
              <a:gd name="connsiteY7" fmla="*/ 4933188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118918"/>
                </a:lnTo>
                <a:lnTo>
                  <a:pt x="4853785" y="1118918"/>
                </a:lnTo>
                <a:lnTo>
                  <a:pt x="4529076" y="1443627"/>
                </a:lnTo>
                <a:lnTo>
                  <a:pt x="4529076" y="4608479"/>
                </a:lnTo>
                <a:lnTo>
                  <a:pt x="4853785" y="4933188"/>
                </a:lnTo>
                <a:lnTo>
                  <a:pt x="11585448" y="4933188"/>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5265420" y="1420668"/>
            <a:ext cx="6293193" cy="2345821"/>
          </a:xfrm>
        </p:spPr>
        <p:txBody>
          <a:bodyPr lIns="0" anchor="ctr" anchorCtr="0">
            <a:noAutofit/>
          </a:bodyPr>
          <a:lstStyle>
            <a:lvl1pPr>
              <a:lnSpc>
                <a:spcPct val="100000"/>
              </a:lnSpc>
              <a:defRPr sz="36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hasCustomPrompt="1"/>
          </p:nvPr>
        </p:nvSpPr>
        <p:spPr>
          <a:xfrm>
            <a:off x="5265419" y="3766489"/>
            <a:ext cx="3056362" cy="286769"/>
          </a:xfrm>
          <a:prstGeom prst="rect">
            <a:avLst/>
          </a:prstGeom>
        </p:spPr>
        <p:txBody>
          <a:bodyPr lIns="0" anchor="t" anchorCtr="0">
            <a:noAutofit/>
          </a:bodyPr>
          <a:lstStyle>
            <a:lvl1pPr marL="0" indent="0">
              <a:buNone/>
              <a:defRPr lang="en-US" sz="800" b="1" kern="1200" dirty="0" smtClean="0">
                <a:solidFill>
                  <a:schemeClr val="bg1"/>
                </a:solidFill>
                <a:latin typeface="+mn-lt"/>
                <a:ea typeface="+mn-ea"/>
                <a:cs typeface="+mn-cs"/>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CLICK TO EDIT MASTER TEXT STYLES</a:t>
            </a:r>
          </a:p>
        </p:txBody>
      </p:sp>
      <p:sp>
        <p:nvSpPr>
          <p:cNvPr id="5" name="Text Placeholder 4">
            <a:extLst>
              <a:ext uri="{FF2B5EF4-FFF2-40B4-BE49-F238E27FC236}">
                <a16:creationId xmlns:a16="http://schemas.microsoft.com/office/drawing/2014/main" id="{0B9B138D-3B2F-C0AA-CDFD-1DEE2DBF218A}"/>
              </a:ext>
            </a:extLst>
          </p:cNvPr>
          <p:cNvSpPr>
            <a:spLocks noGrp="1"/>
          </p:cNvSpPr>
          <p:nvPr>
            <p:ph type="body" sz="quarter" idx="16" hasCustomPrompt="1"/>
          </p:nvPr>
        </p:nvSpPr>
        <p:spPr>
          <a:xfrm>
            <a:off x="5265420" y="4156087"/>
            <a:ext cx="3931920" cy="788467"/>
          </a:xfrm>
          <a:prstGeom prst="rect">
            <a:avLst/>
          </a:prstGeom>
        </p:spPr>
        <p:txBody>
          <a:bodyPr lIns="0" numCol="2" spcCol="182880">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1000">
                <a:solidFill>
                  <a:schemeClr val="bg1"/>
                </a:solidFill>
              </a:defRPr>
            </a:lvl2pPr>
            <a:lvl3pPr marL="914400" indent="0">
              <a:spcBef>
                <a:spcPts val="0"/>
              </a:spcBef>
              <a:spcAft>
                <a:spcPts val="0"/>
              </a:spcAft>
              <a:buNone/>
              <a:defRPr sz="1000">
                <a:solidFill>
                  <a:schemeClr val="bg1"/>
                </a:solidFill>
              </a:defRPr>
            </a:lvl3pPr>
            <a:lvl4pPr marL="1371600" indent="0">
              <a:spcBef>
                <a:spcPts val="0"/>
              </a:spcBef>
              <a:spcAft>
                <a:spcPts val="0"/>
              </a:spcAft>
              <a:buNone/>
              <a:defRPr sz="1000">
                <a:solidFill>
                  <a:schemeClr val="bg1"/>
                </a:solidFill>
              </a:defRPr>
            </a:lvl4pPr>
            <a:lvl5pPr marL="1828800" indent="0">
              <a:spcBef>
                <a:spcPts val="0"/>
              </a:spcBef>
              <a:spcAft>
                <a:spcPts val="0"/>
              </a:spcAft>
              <a:buNone/>
              <a:defRPr sz="1000">
                <a:solidFill>
                  <a:schemeClr val="bg1"/>
                </a:solidFill>
              </a:defRPr>
            </a:lvl5pPr>
          </a:lstStyle>
          <a:p>
            <a:pPr lvl="0"/>
            <a:r>
              <a:rPr lang="en-US"/>
              <a:t>Click to edit master text styles</a:t>
            </a:r>
          </a:p>
        </p:txBody>
      </p:sp>
      <p:pic>
        <p:nvPicPr>
          <p:cNvPr id="3" name="Picture 2" descr="A black and orange logo&#10;&#10;Description automatically generated">
            <a:extLst>
              <a:ext uri="{FF2B5EF4-FFF2-40B4-BE49-F238E27FC236}">
                <a16:creationId xmlns:a16="http://schemas.microsoft.com/office/drawing/2014/main" id="{157E7BBF-2053-E34E-55BD-2A84AE538E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9526" y="3909527"/>
            <a:ext cx="1439362" cy="1010135"/>
          </a:xfrm>
          <a:prstGeom prst="rect">
            <a:avLst/>
          </a:prstGeom>
        </p:spPr>
      </p:pic>
    </p:spTree>
    <p:extLst>
      <p:ext uri="{BB962C8B-B14F-4D97-AF65-F5344CB8AC3E}">
        <p14:creationId xmlns:p14="http://schemas.microsoft.com/office/powerpoint/2010/main" val="119280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DFE69D-E929-7BA3-2906-70B244B4CFFB}"/>
              </a:ext>
            </a:extLst>
          </p:cNvPr>
          <p:cNvSpPr/>
          <p:nvPr userDrawn="1"/>
        </p:nvSpPr>
        <p:spPr>
          <a:xfrm>
            <a:off x="0" y="0"/>
            <a:ext cx="12192000" cy="71628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D0BB2-4FCA-5956-F3D3-9AF5B8A29B24}"/>
              </a:ext>
            </a:extLst>
          </p:cNvPr>
          <p:cNvSpPr>
            <a:spLocks noGrp="1"/>
          </p:cNvSpPr>
          <p:nvPr>
            <p:ph type="title"/>
          </p:nvPr>
        </p:nvSpPr>
        <p:spPr>
          <a:xfrm>
            <a:off x="0" y="1677799"/>
            <a:ext cx="12192000" cy="3502404"/>
          </a:xfrm>
        </p:spPr>
        <p:txBody>
          <a:bodyPr anchor="ctr">
            <a:normAutofit/>
          </a:bodyPr>
          <a:lstStyle>
            <a:lvl1pPr algn="ctr">
              <a:defRPr sz="6600">
                <a:solidFill>
                  <a:schemeClr val="accent1"/>
                </a:solidFill>
              </a:defRPr>
            </a:lvl1pPr>
          </a:lstStyle>
          <a:p>
            <a:r>
              <a:rPr lang="en-US"/>
              <a:t>Click to edit Master title style</a:t>
            </a:r>
          </a:p>
        </p:txBody>
      </p:sp>
      <p:pic>
        <p:nvPicPr>
          <p:cNvPr id="3" name="Picture 2">
            <a:extLst>
              <a:ext uri="{FF2B5EF4-FFF2-40B4-BE49-F238E27FC236}">
                <a16:creationId xmlns:a16="http://schemas.microsoft.com/office/drawing/2014/main" id="{18E8FF75-221C-7108-01E7-0ABD046D46BC}"/>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0978926" y="379428"/>
            <a:ext cx="838422" cy="483395"/>
          </a:xfrm>
          <a:prstGeom prst="rect">
            <a:avLst/>
          </a:prstGeom>
        </p:spPr>
      </p:pic>
    </p:spTree>
    <p:extLst>
      <p:ext uri="{BB962C8B-B14F-4D97-AF65-F5344CB8AC3E}">
        <p14:creationId xmlns:p14="http://schemas.microsoft.com/office/powerpoint/2010/main" val="2115083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27BA1A-9C44-8A5F-3035-D951D8711C75}"/>
              </a:ext>
            </a:extLst>
          </p:cNvPr>
          <p:cNvSpPr/>
          <p:nvPr userDrawn="1"/>
        </p:nvSpPr>
        <p:spPr>
          <a:xfrm>
            <a:off x="328773" y="5835721"/>
            <a:ext cx="3852809" cy="904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46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E21EE9-FB42-4707-6EC1-C251E24D8875}"/>
              </a:ext>
            </a:extLst>
          </p:cNvPr>
          <p:cNvGrpSpPr/>
          <p:nvPr userDrawn="1"/>
        </p:nvGrpSpPr>
        <p:grpSpPr>
          <a:xfrm>
            <a:off x="512970" y="3921385"/>
            <a:ext cx="4745284" cy="1415608"/>
            <a:chOff x="334716" y="6498492"/>
            <a:chExt cx="4745284" cy="1415608"/>
          </a:xfrm>
        </p:grpSpPr>
        <p:sp>
          <p:nvSpPr>
            <p:cNvPr id="9" name="TextBox 8">
              <a:extLst>
                <a:ext uri="{FF2B5EF4-FFF2-40B4-BE49-F238E27FC236}">
                  <a16:creationId xmlns:a16="http://schemas.microsoft.com/office/drawing/2014/main" id="{67661BA4-D0DD-CFAC-CC90-57D13CFD7292}"/>
                </a:ext>
              </a:extLst>
            </p:cNvPr>
            <p:cNvSpPr txBox="1"/>
            <p:nvPr userDrawn="1"/>
          </p:nvSpPr>
          <p:spPr>
            <a:xfrm>
              <a:off x="334716" y="6653498"/>
              <a:ext cx="4745284" cy="1260602"/>
            </a:xfrm>
            <a:prstGeom prst="rect">
              <a:avLst/>
            </a:prstGeom>
            <a:noFill/>
          </p:spPr>
          <p:txBody>
            <a:bodyPr wrap="square" rtlCol="0">
              <a:spAutoFit/>
            </a:bodyPr>
            <a:lstStyle/>
            <a:p>
              <a:pPr algn="just">
                <a:lnSpc>
                  <a:spcPct val="120000"/>
                </a:lnSpc>
              </a:pPr>
              <a:r>
                <a:rPr lang="en-US" sz="800" spc="-10" baseline="0" dirty="0">
                  <a:solidFill>
                    <a:schemeClr val="tx1">
                      <a:lumMod val="65000"/>
                      <a:lumOff val="35000"/>
                    </a:schemeClr>
                  </a:solidFill>
                </a:rPr>
                <a:t>This information is provided as a general overview. Actual coverage and services may vary and is subject to policy language as issued. Coverage is underwritten by one of the CopperPoint Family of Insurance Companies (“CopperPoint”) and is offered through licensed agents and brokers. CopperPoint Insurance Company and its subsidiaries carry AM Best ratings of “A” (Excellent). California policies are underwritten by Pacific Compensation Insurance Company and Alaska National Insurance Company. </a:t>
              </a:r>
            </a:p>
            <a:p>
              <a:pPr algn="just">
                <a:lnSpc>
                  <a:spcPct val="120000"/>
                </a:lnSpc>
              </a:pPr>
              <a:r>
                <a:rPr lang="en-US" sz="800" dirty="0">
                  <a:solidFill>
                    <a:schemeClr val="tx1">
                      <a:lumMod val="65000"/>
                      <a:lumOff val="35000"/>
                    </a:schemeClr>
                  </a:solidFill>
                </a:rPr>
                <a:t>© 2024 CopperPoint Mutual Insurance Holding Co. All Rights Reserved.</a:t>
              </a:r>
            </a:p>
            <a:p>
              <a:pPr algn="l">
                <a:lnSpc>
                  <a:spcPct val="120000"/>
                </a:lnSpc>
              </a:pPr>
              <a:endParaRPr lang="en-US" sz="800" dirty="0">
                <a:solidFill>
                  <a:schemeClr val="tx1">
                    <a:lumMod val="65000"/>
                    <a:lumOff val="35000"/>
                  </a:schemeClr>
                </a:solidFill>
              </a:endParaRPr>
            </a:p>
            <a:p>
              <a:pPr algn="l">
                <a:lnSpc>
                  <a:spcPct val="120000"/>
                </a:lnSpc>
              </a:pPr>
              <a:r>
                <a:rPr lang="en-US" sz="800" b="1" dirty="0">
                  <a:solidFill>
                    <a:schemeClr val="tx1">
                      <a:lumMod val="65000"/>
                      <a:lumOff val="35000"/>
                    </a:schemeClr>
                  </a:solidFill>
                </a:rPr>
                <a:t>copperpoint.com</a:t>
              </a:r>
            </a:p>
          </p:txBody>
        </p:sp>
        <p:cxnSp>
          <p:nvCxnSpPr>
            <p:cNvPr id="10" name="Straight Connector 9">
              <a:extLst>
                <a:ext uri="{FF2B5EF4-FFF2-40B4-BE49-F238E27FC236}">
                  <a16:creationId xmlns:a16="http://schemas.microsoft.com/office/drawing/2014/main" id="{6224A960-EFB0-A641-58F7-06CF4A9684B3}"/>
                </a:ext>
              </a:extLst>
            </p:cNvPr>
            <p:cNvCxnSpPr>
              <a:cxnSpLocks/>
            </p:cNvCxnSpPr>
            <p:nvPr userDrawn="1"/>
          </p:nvCxnSpPr>
          <p:spPr>
            <a:xfrm>
              <a:off x="426786" y="6498492"/>
              <a:ext cx="45833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0DCB6A0A-667E-F156-B765-AC46DEB39B02}"/>
              </a:ext>
            </a:extLst>
          </p:cNvPr>
          <p:cNvSpPr txBox="1"/>
          <p:nvPr userDrawn="1"/>
        </p:nvSpPr>
        <p:spPr>
          <a:xfrm>
            <a:off x="512970" y="3543619"/>
            <a:ext cx="2707151" cy="226472"/>
          </a:xfrm>
          <a:prstGeom prst="rect">
            <a:avLst/>
          </a:prstGeom>
          <a:noFill/>
        </p:spPr>
        <p:txBody>
          <a:bodyPr wrap="none" rtlCol="0">
            <a:spAutoFit/>
          </a:bodyPr>
          <a:lstStyle/>
          <a:p>
            <a:pPr marL="0" algn="l" defTabSz="457200" rtl="0" eaLnBrk="1" latinLnBrk="0" hangingPunct="1">
              <a:lnSpc>
                <a:spcPct val="120000"/>
              </a:lnSpc>
            </a:pPr>
            <a:r>
              <a:rPr lang="en-US" sz="800" kern="1200" spc="-10" baseline="0">
                <a:solidFill>
                  <a:schemeClr val="tx1">
                    <a:lumMod val="65000"/>
                    <a:lumOff val="35000"/>
                  </a:schemeClr>
                </a:solidFill>
                <a:latin typeface="+mn-lt"/>
                <a:ea typeface="+mn-ea"/>
                <a:cs typeface="+mn-cs"/>
              </a:rPr>
              <a:t>COPPERPOINT | ALASKA NATIONAL | PACIFICCOMP</a:t>
            </a:r>
          </a:p>
        </p:txBody>
      </p:sp>
      <p:sp>
        <p:nvSpPr>
          <p:cNvPr id="12" name="Rectangle 11">
            <a:extLst>
              <a:ext uri="{FF2B5EF4-FFF2-40B4-BE49-F238E27FC236}">
                <a16:creationId xmlns:a16="http://schemas.microsoft.com/office/drawing/2014/main" id="{3A1C046C-E527-2F13-6C1A-3439ED08F241}"/>
              </a:ext>
            </a:extLst>
          </p:cNvPr>
          <p:cNvSpPr/>
          <p:nvPr userDrawn="1"/>
        </p:nvSpPr>
        <p:spPr>
          <a:xfrm>
            <a:off x="0" y="5289368"/>
            <a:ext cx="12192000" cy="156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94765945-3188-C941-1A87-08252F4B2F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5040" y="2822053"/>
            <a:ext cx="1055435" cy="556302"/>
          </a:xfrm>
          <a:prstGeom prst="rect">
            <a:avLst/>
          </a:prstGeom>
        </p:spPr>
      </p:pic>
      <p:sp>
        <p:nvSpPr>
          <p:cNvPr id="2" name="Rectangle 1">
            <a:extLst>
              <a:ext uri="{FF2B5EF4-FFF2-40B4-BE49-F238E27FC236}">
                <a16:creationId xmlns:a16="http://schemas.microsoft.com/office/drawing/2014/main" id="{0CBB867B-79F9-736F-5B8D-887499064C04}"/>
              </a:ext>
            </a:extLst>
          </p:cNvPr>
          <p:cNvSpPr/>
          <p:nvPr userDrawn="1"/>
        </p:nvSpPr>
        <p:spPr>
          <a:xfrm>
            <a:off x="10579100" y="101600"/>
            <a:ext cx="1498600" cy="10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273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P_Cover 1">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BA73F17-A731-D6DE-F7D7-763AF5DF936B}"/>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118918 h 6254496"/>
              <a:gd name="connsiteX3" fmla="*/ 4853785 w 11585448"/>
              <a:gd name="connsiteY3" fmla="*/ 1118918 h 6254496"/>
              <a:gd name="connsiteX4" fmla="*/ 4529076 w 11585448"/>
              <a:gd name="connsiteY4" fmla="*/ 1443627 h 6254496"/>
              <a:gd name="connsiteX5" fmla="*/ 4529076 w 11585448"/>
              <a:gd name="connsiteY5" fmla="*/ 4608479 h 6254496"/>
              <a:gd name="connsiteX6" fmla="*/ 4853785 w 11585448"/>
              <a:gd name="connsiteY6" fmla="*/ 4933188 h 6254496"/>
              <a:gd name="connsiteX7" fmla="*/ 11585448 w 11585448"/>
              <a:gd name="connsiteY7" fmla="*/ 4933188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118918"/>
                </a:lnTo>
                <a:lnTo>
                  <a:pt x="4853785" y="1118918"/>
                </a:lnTo>
                <a:lnTo>
                  <a:pt x="4529076" y="1443627"/>
                </a:lnTo>
                <a:lnTo>
                  <a:pt x="4529076" y="4608479"/>
                </a:lnTo>
                <a:lnTo>
                  <a:pt x="4853785" y="4933188"/>
                </a:lnTo>
                <a:lnTo>
                  <a:pt x="11585448" y="4933188"/>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5265420" y="1420668"/>
            <a:ext cx="6293193" cy="2345821"/>
          </a:xfrm>
        </p:spPr>
        <p:txBody>
          <a:bodyPr lIns="0" anchor="ctr" anchorCtr="0">
            <a:noAutofit/>
          </a:bodyPr>
          <a:lstStyle>
            <a:lvl1pPr>
              <a:lnSpc>
                <a:spcPct val="100000"/>
              </a:lnSpc>
              <a:defRPr sz="36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hasCustomPrompt="1"/>
          </p:nvPr>
        </p:nvSpPr>
        <p:spPr>
          <a:xfrm>
            <a:off x="5265419" y="3766489"/>
            <a:ext cx="3056362" cy="286769"/>
          </a:xfrm>
          <a:prstGeom prst="rect">
            <a:avLst/>
          </a:prstGeom>
        </p:spPr>
        <p:txBody>
          <a:bodyPr lIns="0" anchor="t" anchorCtr="0">
            <a:noAutofit/>
          </a:bodyPr>
          <a:lstStyle>
            <a:lvl1pPr marL="0" indent="0">
              <a:buNone/>
              <a:defRPr lang="en-US" sz="800" b="1" kern="1200" dirty="0" smtClean="0">
                <a:solidFill>
                  <a:schemeClr val="bg1"/>
                </a:solidFill>
                <a:latin typeface="+mn-lt"/>
                <a:ea typeface="+mn-ea"/>
                <a:cs typeface="+mn-cs"/>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CLICK TO EDIT MASTER TEXT STYLES</a:t>
            </a:r>
          </a:p>
        </p:txBody>
      </p:sp>
      <p:grpSp>
        <p:nvGrpSpPr>
          <p:cNvPr id="53" name="Group 52">
            <a:extLst>
              <a:ext uri="{FF2B5EF4-FFF2-40B4-BE49-F238E27FC236}">
                <a16:creationId xmlns:a16="http://schemas.microsoft.com/office/drawing/2014/main" id="{230977EF-00AC-7425-BEA8-0786B641460A}"/>
              </a:ext>
            </a:extLst>
          </p:cNvPr>
          <p:cNvGrpSpPr/>
          <p:nvPr userDrawn="1"/>
        </p:nvGrpSpPr>
        <p:grpSpPr>
          <a:xfrm>
            <a:off x="10400064" y="4162986"/>
            <a:ext cx="1158550" cy="627121"/>
            <a:chOff x="9473406" y="4779962"/>
            <a:chExt cx="861475" cy="466315"/>
          </a:xfrm>
        </p:grpSpPr>
        <p:sp>
          <p:nvSpPr>
            <p:cNvPr id="52" name="Freeform: Shape 51">
              <a:extLst>
                <a:ext uri="{FF2B5EF4-FFF2-40B4-BE49-F238E27FC236}">
                  <a16:creationId xmlns:a16="http://schemas.microsoft.com/office/drawing/2014/main" id="{E3CD1B40-EAE5-1FF5-ED8F-7712CBEF8E60}"/>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5ECC73-3BF4-C256-AB17-3694C820206B}"/>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solidFill>
              <a:schemeClr val="accent1"/>
            </a:solidFill>
            <a:ln w="9525" cap="flat">
              <a:noFill/>
              <a:prstDash val="solid"/>
              <a:miter/>
            </a:ln>
          </p:spPr>
          <p:txBody>
            <a:bodyPr rtlCol="0" anchor="ctr"/>
            <a:lstStyle/>
            <a:p>
              <a:endParaRPr lang="en-US"/>
            </a:p>
          </p:txBody>
        </p:sp>
      </p:grpSp>
      <p:sp>
        <p:nvSpPr>
          <p:cNvPr id="5" name="Text Placeholder 4">
            <a:extLst>
              <a:ext uri="{FF2B5EF4-FFF2-40B4-BE49-F238E27FC236}">
                <a16:creationId xmlns:a16="http://schemas.microsoft.com/office/drawing/2014/main" id="{0B9B138D-3B2F-C0AA-CDFD-1DEE2DBF218A}"/>
              </a:ext>
            </a:extLst>
          </p:cNvPr>
          <p:cNvSpPr>
            <a:spLocks noGrp="1"/>
          </p:cNvSpPr>
          <p:nvPr>
            <p:ph type="body" sz="quarter" idx="16" hasCustomPrompt="1"/>
          </p:nvPr>
        </p:nvSpPr>
        <p:spPr>
          <a:xfrm>
            <a:off x="5265420" y="4156087"/>
            <a:ext cx="3931920" cy="788467"/>
          </a:xfrm>
          <a:prstGeom prst="rect">
            <a:avLst/>
          </a:prstGeom>
        </p:spPr>
        <p:txBody>
          <a:bodyPr lIns="0" numCol="2" spcCol="182880">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1000">
                <a:solidFill>
                  <a:schemeClr val="bg1"/>
                </a:solidFill>
              </a:defRPr>
            </a:lvl2pPr>
            <a:lvl3pPr marL="914400" indent="0">
              <a:spcBef>
                <a:spcPts val="0"/>
              </a:spcBef>
              <a:spcAft>
                <a:spcPts val="0"/>
              </a:spcAft>
              <a:buNone/>
              <a:defRPr sz="1000">
                <a:solidFill>
                  <a:schemeClr val="bg1"/>
                </a:solidFill>
              </a:defRPr>
            </a:lvl3pPr>
            <a:lvl4pPr marL="1371600" indent="0">
              <a:spcBef>
                <a:spcPts val="0"/>
              </a:spcBef>
              <a:spcAft>
                <a:spcPts val="0"/>
              </a:spcAft>
              <a:buNone/>
              <a:defRPr sz="1000">
                <a:solidFill>
                  <a:schemeClr val="bg1"/>
                </a:solidFill>
              </a:defRPr>
            </a:lvl4pPr>
            <a:lvl5pPr marL="1828800" indent="0">
              <a:spcBef>
                <a:spcPts val="0"/>
              </a:spcBef>
              <a:spcAft>
                <a:spcPts val="0"/>
              </a:spcAft>
              <a:buNone/>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05329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P_Cover 2">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7C7633-0884-E2D3-C397-E12662066937}"/>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248399 h 6254496"/>
              <a:gd name="connsiteX3" fmla="*/ 3242810 w 11585448"/>
              <a:gd name="connsiteY3" fmla="*/ 1248399 h 6254496"/>
              <a:gd name="connsiteX4" fmla="*/ 2911978 w 11585448"/>
              <a:gd name="connsiteY4" fmla="*/ 1579231 h 6254496"/>
              <a:gd name="connsiteX5" fmla="*/ 2911978 w 11585448"/>
              <a:gd name="connsiteY5" fmla="*/ 4803767 h 6254496"/>
              <a:gd name="connsiteX6" fmla="*/ 3242810 w 11585448"/>
              <a:gd name="connsiteY6" fmla="*/ 5134599 h 6254496"/>
              <a:gd name="connsiteX7" fmla="*/ 11585448 w 11585448"/>
              <a:gd name="connsiteY7" fmla="*/ 5134599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248399"/>
                </a:lnTo>
                <a:lnTo>
                  <a:pt x="3242810" y="1248399"/>
                </a:lnTo>
                <a:lnTo>
                  <a:pt x="2911978" y="1579231"/>
                </a:lnTo>
                <a:lnTo>
                  <a:pt x="2911978" y="4803767"/>
                </a:lnTo>
                <a:lnTo>
                  <a:pt x="3242810" y="5134599"/>
                </a:lnTo>
                <a:lnTo>
                  <a:pt x="11585448" y="5134599"/>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3599507" y="1558636"/>
            <a:ext cx="4222130" cy="3877715"/>
          </a:xfrm>
        </p:spPr>
        <p:txBody>
          <a:bodyPr anchor="ctr" anchorCtr="0">
            <a:noAutofit/>
          </a:bodyPr>
          <a:lstStyle>
            <a:lvl1pPr>
              <a:lnSpc>
                <a:spcPct val="100000"/>
              </a:lnSpc>
              <a:defRPr sz="38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p:nvPr>
        </p:nvSpPr>
        <p:spPr>
          <a:xfrm>
            <a:off x="8130038" y="1558637"/>
            <a:ext cx="3133853" cy="3877714"/>
          </a:xfrm>
          <a:prstGeom prst="rect">
            <a:avLst/>
          </a:prstGeom>
        </p:spPr>
        <p:txBody>
          <a:bodyPr anchor="ctr" anchorCtr="0">
            <a:normAutofit/>
          </a:bodyPr>
          <a:lstStyle>
            <a:lvl1pPr marL="0" indent="0">
              <a:lnSpc>
                <a:spcPct val="100000"/>
              </a:lnSpc>
              <a:spcBef>
                <a:spcPts val="0"/>
              </a:spcBef>
              <a:spcAft>
                <a:spcPts val="0"/>
              </a:spcAft>
              <a:buNone/>
              <a:defRPr sz="1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109B1ACD-1E58-64A2-78DA-8F3F68FCE7AB}"/>
              </a:ext>
            </a:extLst>
          </p:cNvPr>
          <p:cNvGrpSpPr/>
          <p:nvPr userDrawn="1"/>
        </p:nvGrpSpPr>
        <p:grpSpPr>
          <a:xfrm>
            <a:off x="7891493" y="2343799"/>
            <a:ext cx="27432" cy="2328213"/>
            <a:chOff x="8005793" y="2348562"/>
            <a:chExt cx="27432" cy="2328213"/>
          </a:xfrm>
        </p:grpSpPr>
        <p:cxnSp>
          <p:nvCxnSpPr>
            <p:cNvPr id="9" name="Straight Connector 8">
              <a:extLst>
                <a:ext uri="{FF2B5EF4-FFF2-40B4-BE49-F238E27FC236}">
                  <a16:creationId xmlns:a16="http://schemas.microsoft.com/office/drawing/2014/main" id="{9A86F723-7439-8CAE-3523-F7E7EC62CB0B}"/>
                </a:ext>
              </a:extLst>
            </p:cNvPr>
            <p:cNvCxnSpPr>
              <a:cxnSpLocks/>
            </p:cNvCxnSpPr>
            <p:nvPr userDrawn="1"/>
          </p:nvCxnSpPr>
          <p:spPr>
            <a:xfrm>
              <a:off x="8019509" y="3565380"/>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BF3C06C-0631-96CB-A843-9AE4BBE6D6D9}"/>
                </a:ext>
              </a:extLst>
            </p:cNvPr>
            <p:cNvSpPr/>
            <p:nvPr userDrawn="1"/>
          </p:nvSpPr>
          <p:spPr>
            <a:xfrm>
              <a:off x="8005793" y="3498953"/>
              <a:ext cx="27432" cy="27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FD71C8-E2EF-B1BF-1684-86645D2A002D}"/>
                </a:ext>
              </a:extLst>
            </p:cNvPr>
            <p:cNvCxnSpPr>
              <a:cxnSpLocks/>
            </p:cNvCxnSpPr>
            <p:nvPr userDrawn="1"/>
          </p:nvCxnSpPr>
          <p:spPr>
            <a:xfrm>
              <a:off x="8019509" y="2348562"/>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30977EF-00AC-7425-BEA8-0786B641460A}"/>
              </a:ext>
            </a:extLst>
          </p:cNvPr>
          <p:cNvGrpSpPr/>
          <p:nvPr userDrawn="1"/>
        </p:nvGrpSpPr>
        <p:grpSpPr>
          <a:xfrm>
            <a:off x="10407181" y="4437798"/>
            <a:ext cx="1158550" cy="627121"/>
            <a:chOff x="9473406" y="4779962"/>
            <a:chExt cx="861475" cy="466315"/>
          </a:xfrm>
        </p:grpSpPr>
        <p:sp>
          <p:nvSpPr>
            <p:cNvPr id="52" name="Freeform: Shape 51">
              <a:extLst>
                <a:ext uri="{FF2B5EF4-FFF2-40B4-BE49-F238E27FC236}">
                  <a16:creationId xmlns:a16="http://schemas.microsoft.com/office/drawing/2014/main" id="{E3CD1B40-EAE5-1FF5-ED8F-7712CBEF8E60}"/>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5ECC73-3BF4-C256-AB17-3694C820206B}"/>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62766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D7FDCE-FE14-BDA1-9037-9EF7CBE364A0}"/>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6F7E3DAD-B68C-8B34-845C-D8CE5EA63988}"/>
              </a:ext>
            </a:extLst>
          </p:cNvPr>
          <p:cNvSpPr>
            <a:spLocks noGrp="1"/>
          </p:cNvSpPr>
          <p:nvPr>
            <p:ph sz="quarter" idx="10"/>
          </p:nvPr>
        </p:nvSpPr>
        <p:spPr>
          <a:xfrm>
            <a:off x="593725" y="1842635"/>
            <a:ext cx="11223625" cy="4291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489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19">
          <p15:clr>
            <a:srgbClr val="FBAE40"/>
          </p15:clr>
        </p15:guide>
        <p15:guide id="4" orient="horz" pos="1152">
          <p15:clr>
            <a:srgbClr val="FBAE40"/>
          </p15:clr>
        </p15:guide>
        <p15:guide id="5" orient="horz" pos="38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ntent stacked + stat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32847-2C73-5E34-CC5B-56377ED70B99}"/>
              </a:ext>
            </a:extLst>
          </p:cNvPr>
          <p:cNvSpPr/>
          <p:nvPr userDrawn="1"/>
        </p:nvSpPr>
        <p:spPr>
          <a:xfrm>
            <a:off x="0" y="0"/>
            <a:ext cx="81320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0">
            <a:extLst>
              <a:ext uri="{FF2B5EF4-FFF2-40B4-BE49-F238E27FC236}">
                <a16:creationId xmlns:a16="http://schemas.microsoft.com/office/drawing/2014/main" id="{C703B893-0A8B-705F-D0C1-CE6D2C0571B2}"/>
              </a:ext>
            </a:extLst>
          </p:cNvPr>
          <p:cNvSpPr>
            <a:spLocks noGrp="1"/>
          </p:cNvSpPr>
          <p:nvPr>
            <p:ph type="body" sz="quarter" idx="31"/>
          </p:nvPr>
        </p:nvSpPr>
        <p:spPr>
          <a:xfrm>
            <a:off x="8425543" y="683837"/>
            <a:ext cx="3367655" cy="5423276"/>
          </a:xfrm>
          <a:prstGeom prst="rect">
            <a:avLst/>
          </a:prstGeom>
        </p:spPr>
        <p:txBody>
          <a:bodyPr vert="horz" lIns="91440" tIns="45720" rIns="91440" bIns="45720" rtlCol="0" anchor="ctr" anchorCtr="0">
            <a:noAutofit/>
          </a:bodyPr>
          <a:lstStyle>
            <a:lvl1pPr>
              <a:defRPr lang="en-US" sz="1600" dirty="0">
                <a:solidFill>
                  <a:schemeClr val="bg1"/>
                </a:solidFill>
                <a:latin typeface="+mj-lt"/>
              </a:defRPr>
            </a:lvl1pPr>
            <a:lvl2pPr>
              <a:defRPr lang="en-US" sz="1200" dirty="0"/>
            </a:lvl2pPr>
          </a:lstStyle>
          <a:p>
            <a:pPr lvl="0" algn="ctr"/>
            <a:r>
              <a:rPr lang="en-US" dirty="0"/>
              <a:t>Click to edit Master text styles</a:t>
            </a:r>
          </a:p>
        </p:txBody>
      </p:sp>
      <p:sp>
        <p:nvSpPr>
          <p:cNvPr id="6" name="TextBox 5">
            <a:extLst>
              <a:ext uri="{FF2B5EF4-FFF2-40B4-BE49-F238E27FC236}">
                <a16:creationId xmlns:a16="http://schemas.microsoft.com/office/drawing/2014/main" id="{9070F73E-E83C-1C0A-C64E-F62D68A96A99}"/>
              </a:ext>
            </a:extLst>
          </p:cNvPr>
          <p:cNvSpPr txBox="1"/>
          <p:nvPr userDrawn="1"/>
        </p:nvSpPr>
        <p:spPr>
          <a:xfrm>
            <a:off x="1795713" y="6280902"/>
            <a:ext cx="2133025" cy="18466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tx1"/>
                </a:solidFill>
              </a:rPr>
              <a:t>COPPERPOINT  •  ALASKA NATIONAL  •  PACIFICCOMP</a:t>
            </a:r>
            <a:endParaRPr lang="en-US" sz="650">
              <a:solidFill>
                <a:schemeClr val="tx1"/>
              </a:solidFill>
            </a:endParaRPr>
          </a:p>
        </p:txBody>
      </p:sp>
      <p:grpSp>
        <p:nvGrpSpPr>
          <p:cNvPr id="7" name="Group 6">
            <a:extLst>
              <a:ext uri="{FF2B5EF4-FFF2-40B4-BE49-F238E27FC236}">
                <a16:creationId xmlns:a16="http://schemas.microsoft.com/office/drawing/2014/main" id="{11F2C76E-3C67-528B-28FA-1B0CFA8A4C4B}"/>
              </a:ext>
            </a:extLst>
          </p:cNvPr>
          <p:cNvGrpSpPr>
            <a:grpSpLocks noChangeAspect="1"/>
          </p:cNvGrpSpPr>
          <p:nvPr userDrawn="1"/>
        </p:nvGrpSpPr>
        <p:grpSpPr>
          <a:xfrm>
            <a:off x="693738" y="6107113"/>
            <a:ext cx="704850" cy="381534"/>
            <a:chOff x="9473406" y="4779962"/>
            <a:chExt cx="861475" cy="466315"/>
          </a:xfrm>
          <a:solidFill>
            <a:schemeClr val="tx1"/>
          </a:solidFill>
        </p:grpSpPr>
        <p:sp>
          <p:nvSpPr>
            <p:cNvPr id="8" name="Freeform: Shape 10">
              <a:extLst>
                <a:ext uri="{FF2B5EF4-FFF2-40B4-BE49-F238E27FC236}">
                  <a16:creationId xmlns:a16="http://schemas.microsoft.com/office/drawing/2014/main" id="{7A9B9771-7B37-A99F-C37B-3178DAB4C461}"/>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grpFill/>
            <a:ln w="9525" cap="flat">
              <a:noFill/>
              <a:prstDash val="solid"/>
              <a:miter/>
            </a:ln>
          </p:spPr>
          <p:txBody>
            <a:bodyPr rtlCol="0" anchor="ctr"/>
            <a:lstStyle/>
            <a:p>
              <a:endParaRPr lang="en-US"/>
            </a:p>
          </p:txBody>
        </p:sp>
        <p:sp>
          <p:nvSpPr>
            <p:cNvPr id="9" name="Freeform: Shape 11">
              <a:extLst>
                <a:ext uri="{FF2B5EF4-FFF2-40B4-BE49-F238E27FC236}">
                  <a16:creationId xmlns:a16="http://schemas.microsoft.com/office/drawing/2014/main" id="{4C21585B-55BC-ED10-FFAA-0945DD98A781}"/>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grpFill/>
            <a:ln w="9525" cap="flat">
              <a:noFill/>
              <a:prstDash val="solid"/>
              <a:miter/>
            </a:ln>
          </p:spPr>
          <p:txBody>
            <a:bodyPr rtlCol="0" anchor="ctr"/>
            <a:lstStyle/>
            <a:p>
              <a:endParaRPr lang="en-US"/>
            </a:p>
          </p:txBody>
        </p:sp>
      </p:grpSp>
      <p:sp>
        <p:nvSpPr>
          <p:cNvPr id="10" name="Title 31">
            <a:extLst>
              <a:ext uri="{FF2B5EF4-FFF2-40B4-BE49-F238E27FC236}">
                <a16:creationId xmlns:a16="http://schemas.microsoft.com/office/drawing/2014/main" id="{0B59C5CA-986D-A94F-9FC9-2BFC313809A5}"/>
              </a:ext>
            </a:extLst>
          </p:cNvPr>
          <p:cNvSpPr>
            <a:spLocks noGrp="1"/>
          </p:cNvSpPr>
          <p:nvPr>
            <p:ph type="title"/>
          </p:nvPr>
        </p:nvSpPr>
        <p:spPr>
          <a:xfrm>
            <a:off x="594360" y="694944"/>
            <a:ext cx="7382828" cy="1016001"/>
          </a:xfrm>
        </p:spPr>
        <p:txBody>
          <a:bodyPr/>
          <a:lstStyle/>
          <a:p>
            <a:r>
              <a:rPr lang="en-US"/>
              <a:t>Click to edit Master title style</a:t>
            </a:r>
          </a:p>
        </p:txBody>
      </p:sp>
      <p:sp>
        <p:nvSpPr>
          <p:cNvPr id="12" name="Content Placeholder 33">
            <a:extLst>
              <a:ext uri="{FF2B5EF4-FFF2-40B4-BE49-F238E27FC236}">
                <a16:creationId xmlns:a16="http://schemas.microsoft.com/office/drawing/2014/main" id="{31CBD6DC-A4E5-22CE-7C40-47FF7F7C9938}"/>
              </a:ext>
            </a:extLst>
          </p:cNvPr>
          <p:cNvSpPr>
            <a:spLocks noGrp="1"/>
          </p:cNvSpPr>
          <p:nvPr>
            <p:ph sz="quarter" idx="32"/>
          </p:nvPr>
        </p:nvSpPr>
        <p:spPr>
          <a:xfrm>
            <a:off x="593725" y="1828800"/>
            <a:ext cx="7383463" cy="4152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645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 column list + statem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4FE839-BD93-359B-0FD5-94568F958337}"/>
              </a:ext>
            </a:extLst>
          </p:cNvPr>
          <p:cNvSpPr>
            <a:spLocks noGrp="1"/>
          </p:cNvSpPr>
          <p:nvPr>
            <p:ph type="body" sz="quarter" idx="19"/>
          </p:nvPr>
        </p:nvSpPr>
        <p:spPr>
          <a:xfrm>
            <a:off x="8461375" y="0"/>
            <a:ext cx="3355975" cy="6172199"/>
          </a:xfrm>
        </p:spPr>
        <p:txBody>
          <a:bodyPr anchor="ctr" anchorCtr="0">
            <a:noAutofit/>
          </a:bodyPr>
          <a:lstStyle>
            <a:lvl1pPr algn="ctr">
              <a:lnSpc>
                <a:spcPct val="120000"/>
              </a:lnSpc>
              <a:defRPr sz="1600">
                <a:solidFill>
                  <a:schemeClr val="bg1"/>
                </a:solidFill>
                <a:latin typeface="+mj-lt"/>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21911E70-812D-F8D8-6B68-F63534F25B07}"/>
              </a:ext>
            </a:extLst>
          </p:cNvPr>
          <p:cNvSpPr>
            <a:spLocks noGrp="1"/>
          </p:cNvSpPr>
          <p:nvPr>
            <p:ph sz="half" idx="20"/>
          </p:nvPr>
        </p:nvSpPr>
        <p:spPr>
          <a:xfrm>
            <a:off x="594360" y="1828800"/>
            <a:ext cx="3535680" cy="4343399"/>
          </a:xfrm>
        </p:spPr>
        <p:txBody>
          <a:bodyPr/>
          <a:lstStyle>
            <a:lvl1pPr>
              <a:spcBef>
                <a:spcPts val="3000"/>
              </a:spcBef>
              <a:spcAft>
                <a:spcPts val="500"/>
              </a:spcAft>
              <a:defRPr/>
            </a:lvl1pPr>
            <a:lvl2pPr marL="9525" indent="0">
              <a:buNone/>
              <a:tabLst/>
              <a:defRPr/>
            </a:lvl2pPr>
            <a:lvl3pPr marL="234950" indent="-115888">
              <a:buFont typeface="Arial" panose="020B0604020202020204" pitchFamily="34" charset="0"/>
              <a:buChar char="•"/>
              <a:tabLst/>
              <a:defRPr/>
            </a:lvl3pPr>
            <a:lvl4pPr marL="635000" indent="-176213">
              <a:buFont typeface="System Font Regular"/>
              <a:buChar char="–"/>
              <a:tabLst/>
              <a:defRPr/>
            </a:lvl4pPr>
            <a:lvl5pPr marL="920750" indent="-122238">
              <a:buFont typeface="Arial" panose="020B060402020202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F568558-591A-622A-2AA3-444CE096541A}"/>
              </a:ext>
            </a:extLst>
          </p:cNvPr>
          <p:cNvSpPr>
            <a:spLocks noGrp="1"/>
          </p:cNvSpPr>
          <p:nvPr>
            <p:ph sz="half" idx="21"/>
          </p:nvPr>
        </p:nvSpPr>
        <p:spPr>
          <a:xfrm>
            <a:off x="4438015" y="1828800"/>
            <a:ext cx="3535680" cy="4343399"/>
          </a:xfrm>
        </p:spPr>
        <p:txBody>
          <a:bodyPr/>
          <a:lstStyle>
            <a:lvl1pPr>
              <a:spcBef>
                <a:spcPts val="3000"/>
              </a:spcBef>
              <a:spcAft>
                <a:spcPts val="500"/>
              </a:spcAft>
              <a:defRPr/>
            </a:lvl1pPr>
            <a:lvl2pPr marL="9525" indent="0">
              <a:buNone/>
              <a:tabLst/>
              <a:defRPr/>
            </a:lvl2pPr>
            <a:lvl3pPr marL="234950" indent="-115888">
              <a:buFont typeface="Arial" panose="020B0604020202020204" pitchFamily="34" charset="0"/>
              <a:buChar char="•"/>
              <a:tabLst/>
              <a:defRPr/>
            </a:lvl3pPr>
            <a:lvl4pPr marL="635000" indent="-176213">
              <a:buFont typeface="System Font Regular"/>
              <a:buChar char="–"/>
              <a:tabLst/>
              <a:defRPr/>
            </a:lvl4pPr>
            <a:lvl5pPr marL="920750" indent="-122238">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8692FC3-702F-D99E-2D51-46056636A7CC}"/>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bg1"/>
                </a:solidFill>
              </a:rPr>
              <a:pPr/>
              <a:t>‹#›</a:t>
            </a:fld>
            <a:endParaRPr lang="en-US">
              <a:solidFill>
                <a:schemeClr val="bg1"/>
              </a:solidFill>
            </a:endParaRPr>
          </a:p>
        </p:txBody>
      </p:sp>
      <p:sp>
        <p:nvSpPr>
          <p:cNvPr id="3" name="Title 2">
            <a:extLst>
              <a:ext uri="{FF2B5EF4-FFF2-40B4-BE49-F238E27FC236}">
                <a16:creationId xmlns:a16="http://schemas.microsoft.com/office/drawing/2014/main" id="{26114023-039E-9F4A-1D47-6386DC37AD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8397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third - gri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5CEF31D-D34C-D0E1-D814-E3B0A2EBEB3F}"/>
              </a:ext>
            </a:extLst>
          </p:cNvPr>
          <p:cNvSpPr/>
          <p:nvPr userDrawn="1"/>
        </p:nvSpPr>
        <p:spPr>
          <a:xfrm>
            <a:off x="0" y="0"/>
            <a:ext cx="405993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452C7DBE-B78F-926F-66CA-0C1A711AB7AA}"/>
              </a:ext>
            </a:extLst>
          </p:cNvPr>
          <p:cNvSpPr>
            <a:spLocks noGrp="1"/>
          </p:cNvSpPr>
          <p:nvPr>
            <p:ph sz="half" idx="1"/>
          </p:nvPr>
        </p:nvSpPr>
        <p:spPr>
          <a:xfrm>
            <a:off x="594360" y="1890198"/>
            <a:ext cx="3321795" cy="2938076"/>
          </a:xfrm>
          <a:prstGeom prst="rect">
            <a:avLst/>
          </a:prstGeom>
        </p:spPr>
        <p:txBody>
          <a:bodyPr>
            <a:noAutofit/>
          </a:bodyPr>
          <a:lstStyle>
            <a:lvl1pPr>
              <a:lnSpc>
                <a:spcPct val="120000"/>
              </a:lnSpc>
              <a:spcAft>
                <a:spcPts val="1000"/>
              </a:spcAft>
              <a:defRPr sz="1200">
                <a:solidFill>
                  <a:schemeClr val="tx1"/>
                </a:solidFill>
              </a:defRPr>
            </a:lvl1pPr>
            <a:lvl2pPr>
              <a:spcBef>
                <a:spcPts val="200"/>
              </a:spcBef>
              <a:defRPr/>
            </a:lvl2pPr>
            <a:lvl3pPr>
              <a:spcBef>
                <a:spcPts val="200"/>
              </a:spcBef>
              <a:defRPr/>
            </a:lvl3pPr>
            <a:lvl4pPr>
              <a:spcBef>
                <a:spcPts val="200"/>
              </a:spcBef>
              <a:defRPr/>
            </a:lvl4pPr>
            <a:lvl5pPr>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itle 1">
            <a:extLst>
              <a:ext uri="{FF2B5EF4-FFF2-40B4-BE49-F238E27FC236}">
                <a16:creationId xmlns:a16="http://schemas.microsoft.com/office/drawing/2014/main" id="{C9AEE864-1980-3F54-3D1C-EFE4B980CD00}"/>
              </a:ext>
            </a:extLst>
          </p:cNvPr>
          <p:cNvSpPr>
            <a:spLocks noGrp="1"/>
          </p:cNvSpPr>
          <p:nvPr>
            <p:ph type="title"/>
          </p:nvPr>
        </p:nvSpPr>
        <p:spPr>
          <a:xfrm>
            <a:off x="594360" y="683837"/>
            <a:ext cx="3317078" cy="1206361"/>
          </a:xfrm>
        </p:spPr>
        <p:txBody>
          <a:bodyPr/>
          <a:lstStyle/>
          <a:p>
            <a:r>
              <a:rPr lang="en-US" dirty="0"/>
              <a:t>Click to edit Master title style</a:t>
            </a:r>
          </a:p>
        </p:txBody>
      </p:sp>
      <p:sp>
        <p:nvSpPr>
          <p:cNvPr id="45" name="Text Placeholder 14">
            <a:extLst>
              <a:ext uri="{FF2B5EF4-FFF2-40B4-BE49-F238E27FC236}">
                <a16:creationId xmlns:a16="http://schemas.microsoft.com/office/drawing/2014/main" id="{06B58388-5155-1049-D09E-3D1B9CE19207}"/>
              </a:ext>
            </a:extLst>
          </p:cNvPr>
          <p:cNvSpPr>
            <a:spLocks noGrp="1"/>
          </p:cNvSpPr>
          <p:nvPr>
            <p:ph type="body" sz="quarter" idx="21"/>
          </p:nvPr>
        </p:nvSpPr>
        <p:spPr>
          <a:xfrm>
            <a:off x="594074" y="4943038"/>
            <a:ext cx="3317364" cy="172831"/>
          </a:xfrm>
          <a:prstGeom prst="rect">
            <a:avLst/>
          </a:prstGeom>
        </p:spPr>
        <p:txBody>
          <a:bodyPr>
            <a:noAutofit/>
          </a:bodyPr>
          <a:lstStyle>
            <a:lvl1pPr>
              <a:defRPr sz="900" b="1" cap="all" baseline="0"/>
            </a:lvl1pPr>
          </a:lstStyle>
          <a:p>
            <a:pPr lvl="0"/>
            <a:r>
              <a:rPr lang="en-US" dirty="0"/>
              <a:t>Click to edit Master text styles</a:t>
            </a:r>
          </a:p>
        </p:txBody>
      </p:sp>
      <p:sp>
        <p:nvSpPr>
          <p:cNvPr id="46" name="Text Placeholder 22">
            <a:extLst>
              <a:ext uri="{FF2B5EF4-FFF2-40B4-BE49-F238E27FC236}">
                <a16:creationId xmlns:a16="http://schemas.microsoft.com/office/drawing/2014/main" id="{573F6E6E-0BBE-3B0C-507A-14211C8FDAA3}"/>
              </a:ext>
            </a:extLst>
          </p:cNvPr>
          <p:cNvSpPr>
            <a:spLocks noGrp="1"/>
          </p:cNvSpPr>
          <p:nvPr>
            <p:ph type="body" sz="quarter" idx="22"/>
          </p:nvPr>
        </p:nvSpPr>
        <p:spPr>
          <a:xfrm>
            <a:off x="589645" y="5120820"/>
            <a:ext cx="3321794" cy="740856"/>
          </a:xfrm>
          <a:prstGeom prst="rect">
            <a:avLst/>
          </a:prstGeom>
        </p:spPr>
        <p:txBody>
          <a:bodyPr numCol="2" spcCol="274320">
            <a:noAutofit/>
          </a:bodyPr>
          <a:lstStyle>
            <a:lvl1pPr>
              <a:lnSpc>
                <a:spcPct val="100000"/>
              </a:lnSpc>
              <a:spcBef>
                <a:spcPts val="0"/>
              </a:spcBef>
              <a:spcAft>
                <a:spcPts val="0"/>
              </a:spcAft>
              <a:defRPr sz="900" spc="-30" baseline="0">
                <a:solidFill>
                  <a:schemeClr val="tx1"/>
                </a:solidFill>
              </a:defRPr>
            </a:lvl1pPr>
          </a:lstStyle>
          <a:p>
            <a:pPr lvl="0"/>
            <a:r>
              <a:rPr lang="en-US" dirty="0"/>
              <a:t>Click to edit Master text styles</a:t>
            </a:r>
          </a:p>
        </p:txBody>
      </p:sp>
      <p:sp>
        <p:nvSpPr>
          <p:cNvPr id="47" name="Text Placeholder 11">
            <a:extLst>
              <a:ext uri="{FF2B5EF4-FFF2-40B4-BE49-F238E27FC236}">
                <a16:creationId xmlns:a16="http://schemas.microsoft.com/office/drawing/2014/main" id="{44A2A4A0-EC24-7FBA-01C1-FABF1B79F35E}"/>
              </a:ext>
            </a:extLst>
          </p:cNvPr>
          <p:cNvSpPr>
            <a:spLocks noGrp="1"/>
          </p:cNvSpPr>
          <p:nvPr>
            <p:ph type="body" sz="quarter" idx="24"/>
          </p:nvPr>
        </p:nvSpPr>
        <p:spPr>
          <a:xfrm>
            <a:off x="4436222" y="2188758"/>
            <a:ext cx="2375054" cy="867930"/>
          </a:xfrm>
          <a:prstGeom prst="rect">
            <a:avLst/>
          </a:prstGeom>
        </p:spPr>
        <p:txBody>
          <a:bodyPr>
            <a:noAutofit/>
          </a:bodyPr>
          <a:lstStyle>
            <a:lvl1pPr>
              <a:spcAft>
                <a:spcPts val="500"/>
              </a:spcAft>
              <a:defRPr lang="en-US" sz="1800" kern="1200" dirty="0" smtClean="0">
                <a:solidFill>
                  <a:schemeClr val="bg1"/>
                </a:solidFill>
                <a:latin typeface="+mj-lt"/>
                <a:ea typeface="+mn-ea"/>
                <a:cs typeface="+mn-cs"/>
              </a:defRPr>
            </a:lvl1pPr>
          </a:lstStyle>
          <a:p>
            <a:pPr lvl="0"/>
            <a:r>
              <a:rPr lang="en-US" dirty="0"/>
              <a:t>Click to edit Master text styles</a:t>
            </a:r>
          </a:p>
        </p:txBody>
      </p:sp>
      <p:sp>
        <p:nvSpPr>
          <p:cNvPr id="48" name="Text Placeholder 13">
            <a:extLst>
              <a:ext uri="{FF2B5EF4-FFF2-40B4-BE49-F238E27FC236}">
                <a16:creationId xmlns:a16="http://schemas.microsoft.com/office/drawing/2014/main" id="{4DD4FABD-7F9C-C0BC-98C0-4FBF4242520B}"/>
              </a:ext>
            </a:extLst>
          </p:cNvPr>
          <p:cNvSpPr>
            <a:spLocks noGrp="1"/>
          </p:cNvSpPr>
          <p:nvPr>
            <p:ph type="body" sz="quarter" idx="25"/>
          </p:nvPr>
        </p:nvSpPr>
        <p:spPr>
          <a:xfrm>
            <a:off x="7020855" y="2188508"/>
            <a:ext cx="4772343" cy="867930"/>
          </a:xfrm>
          <a:prstGeom prst="rect">
            <a:avLst/>
          </a:prstGeom>
        </p:spPr>
        <p:txBody>
          <a:bodyPr numCol="2" spcCol="182880">
            <a:noAutofit/>
          </a:bodyPr>
          <a:lstStyle>
            <a:lvl1pPr marL="114300" indent="-114300">
              <a:spcBef>
                <a:spcPts val="200"/>
              </a:spcBef>
              <a:spcAft>
                <a:spcPts val="200"/>
              </a:spcAft>
              <a:buFont typeface="Arial" panose="020B0604020202020204" pitchFamily="34" charset="0"/>
              <a:buChar char="•"/>
              <a:tabLst/>
              <a:defRPr lang="en-US" sz="1200" kern="1200" dirty="0" smtClean="0">
                <a:solidFill>
                  <a:schemeClr val="bg1"/>
                </a:solidFill>
                <a:latin typeface="+mn-lt"/>
                <a:ea typeface="+mn-ea"/>
                <a:cs typeface="+mn-cs"/>
              </a:defRPr>
            </a:lvl1pPr>
            <a:lvl2pPr marL="290513" indent="-114300">
              <a:spcBef>
                <a:spcPts val="200"/>
              </a:spcBef>
              <a:spcAft>
                <a:spcPts val="200"/>
              </a:spcAft>
              <a:buFont typeface="System Font Regular"/>
              <a:buChar char="–"/>
              <a:tabLst/>
              <a:defRPr>
                <a:solidFill>
                  <a:schemeClr val="bg1"/>
                </a:solidFill>
              </a:defRPr>
            </a:lvl2pPr>
            <a:lvl3pPr marL="346075" indent="0">
              <a:buNone/>
              <a:defRPr/>
            </a:lvl3pPr>
          </a:lstStyle>
          <a:p>
            <a:pPr lvl="0"/>
            <a:r>
              <a:rPr lang="en-US" dirty="0"/>
              <a:t>Click to edit Master text styles</a:t>
            </a:r>
          </a:p>
          <a:p>
            <a:pPr lvl="1"/>
            <a:r>
              <a:rPr lang="en-US" dirty="0"/>
              <a:t>Second level</a:t>
            </a:r>
          </a:p>
        </p:txBody>
      </p:sp>
      <p:sp>
        <p:nvSpPr>
          <p:cNvPr id="49" name="Text Placeholder 11">
            <a:extLst>
              <a:ext uri="{FF2B5EF4-FFF2-40B4-BE49-F238E27FC236}">
                <a16:creationId xmlns:a16="http://schemas.microsoft.com/office/drawing/2014/main" id="{DD2ACA67-C88E-EF41-B2E7-238F8E5AB819}"/>
              </a:ext>
            </a:extLst>
          </p:cNvPr>
          <p:cNvSpPr>
            <a:spLocks noGrp="1"/>
          </p:cNvSpPr>
          <p:nvPr>
            <p:ph type="body" sz="quarter" idx="26"/>
          </p:nvPr>
        </p:nvSpPr>
        <p:spPr>
          <a:xfrm>
            <a:off x="4436222" y="3692553"/>
            <a:ext cx="2375054" cy="867930"/>
          </a:xfrm>
          <a:prstGeom prst="rect">
            <a:avLst/>
          </a:prstGeom>
        </p:spPr>
        <p:txBody>
          <a:bodyPr>
            <a:noAutofit/>
          </a:bodyPr>
          <a:lstStyle>
            <a:lvl1pPr>
              <a:spcAft>
                <a:spcPts val="500"/>
              </a:spcAft>
              <a:defRPr lang="en-US" sz="1800" kern="1200" dirty="0" smtClean="0">
                <a:solidFill>
                  <a:schemeClr val="bg1"/>
                </a:solidFill>
                <a:latin typeface="+mj-lt"/>
                <a:ea typeface="+mn-ea"/>
                <a:cs typeface="+mn-cs"/>
              </a:defRPr>
            </a:lvl1pPr>
          </a:lstStyle>
          <a:p>
            <a:pPr lvl="0"/>
            <a:r>
              <a:rPr lang="en-US" dirty="0"/>
              <a:t>Click to edit Master text styles</a:t>
            </a:r>
          </a:p>
        </p:txBody>
      </p:sp>
      <p:sp>
        <p:nvSpPr>
          <p:cNvPr id="50" name="Text Placeholder 13">
            <a:extLst>
              <a:ext uri="{FF2B5EF4-FFF2-40B4-BE49-F238E27FC236}">
                <a16:creationId xmlns:a16="http://schemas.microsoft.com/office/drawing/2014/main" id="{159A79FA-81A7-0683-522B-4E8FF9418C61}"/>
              </a:ext>
            </a:extLst>
          </p:cNvPr>
          <p:cNvSpPr>
            <a:spLocks noGrp="1"/>
          </p:cNvSpPr>
          <p:nvPr>
            <p:ph type="body" sz="quarter" idx="27"/>
          </p:nvPr>
        </p:nvSpPr>
        <p:spPr>
          <a:xfrm>
            <a:off x="7020855" y="3692429"/>
            <a:ext cx="4772343" cy="867930"/>
          </a:xfrm>
          <a:prstGeom prst="rect">
            <a:avLst/>
          </a:prstGeom>
        </p:spPr>
        <p:txBody>
          <a:bodyPr numCol="2" spcCol="182880">
            <a:noAutofit/>
          </a:bodyPr>
          <a:lstStyle>
            <a:lvl1pPr marL="114300" indent="-114300">
              <a:spcBef>
                <a:spcPts val="200"/>
              </a:spcBef>
              <a:spcAft>
                <a:spcPts val="200"/>
              </a:spcAft>
              <a:buFont typeface="Arial" panose="020B0604020202020204" pitchFamily="34" charset="0"/>
              <a:buChar char="•"/>
              <a:tabLst/>
              <a:defRPr lang="en-US" sz="1200" kern="1200" dirty="0" smtClean="0">
                <a:solidFill>
                  <a:schemeClr val="bg1"/>
                </a:solidFill>
                <a:latin typeface="+mn-lt"/>
                <a:ea typeface="+mn-ea"/>
                <a:cs typeface="+mn-cs"/>
              </a:defRPr>
            </a:lvl1pPr>
            <a:lvl2pPr marL="290513" indent="-114300">
              <a:spcBef>
                <a:spcPts val="200"/>
              </a:spcBef>
              <a:spcAft>
                <a:spcPts val="200"/>
              </a:spcAft>
              <a:buFont typeface="System Font Regular"/>
              <a:buChar char="–"/>
              <a:tabLst/>
              <a:defRPr>
                <a:solidFill>
                  <a:schemeClr val="bg1"/>
                </a:solidFill>
              </a:defRPr>
            </a:lvl2pPr>
            <a:lvl3pPr marL="346075" indent="0">
              <a:buNone/>
              <a:defRPr/>
            </a:lvl3pPr>
          </a:lstStyle>
          <a:p>
            <a:pPr lvl="0"/>
            <a:r>
              <a:rPr lang="en-US" dirty="0"/>
              <a:t>Click to edit Master text styles</a:t>
            </a:r>
          </a:p>
          <a:p>
            <a:pPr lvl="1"/>
            <a:r>
              <a:rPr lang="en-US" dirty="0"/>
              <a:t>Second level</a:t>
            </a:r>
          </a:p>
        </p:txBody>
      </p:sp>
      <p:sp>
        <p:nvSpPr>
          <p:cNvPr id="51" name="Text Placeholder 11">
            <a:extLst>
              <a:ext uri="{FF2B5EF4-FFF2-40B4-BE49-F238E27FC236}">
                <a16:creationId xmlns:a16="http://schemas.microsoft.com/office/drawing/2014/main" id="{929D472E-678E-11F7-4983-B8B6563C0EAB}"/>
              </a:ext>
            </a:extLst>
          </p:cNvPr>
          <p:cNvSpPr>
            <a:spLocks noGrp="1"/>
          </p:cNvSpPr>
          <p:nvPr>
            <p:ph type="body" sz="quarter" idx="28"/>
          </p:nvPr>
        </p:nvSpPr>
        <p:spPr>
          <a:xfrm>
            <a:off x="4436222" y="5196349"/>
            <a:ext cx="2375054" cy="867930"/>
          </a:xfrm>
          <a:prstGeom prst="rect">
            <a:avLst/>
          </a:prstGeom>
        </p:spPr>
        <p:txBody>
          <a:bodyPr>
            <a:noAutofit/>
          </a:bodyPr>
          <a:lstStyle>
            <a:lvl1pPr>
              <a:spcAft>
                <a:spcPts val="500"/>
              </a:spcAft>
              <a:defRPr lang="en-US" sz="1800" kern="1200" dirty="0" smtClean="0">
                <a:solidFill>
                  <a:schemeClr val="bg1"/>
                </a:solidFill>
                <a:latin typeface="+mj-lt"/>
                <a:ea typeface="+mn-ea"/>
                <a:cs typeface="+mn-cs"/>
              </a:defRPr>
            </a:lvl1pPr>
          </a:lstStyle>
          <a:p>
            <a:pPr lvl="0"/>
            <a:r>
              <a:rPr lang="en-US" dirty="0"/>
              <a:t>Click to edit Master text styles</a:t>
            </a:r>
          </a:p>
        </p:txBody>
      </p:sp>
      <p:sp>
        <p:nvSpPr>
          <p:cNvPr id="52" name="Text Placeholder 13">
            <a:extLst>
              <a:ext uri="{FF2B5EF4-FFF2-40B4-BE49-F238E27FC236}">
                <a16:creationId xmlns:a16="http://schemas.microsoft.com/office/drawing/2014/main" id="{014F366B-2830-594D-57DC-5166DD2EAF43}"/>
              </a:ext>
            </a:extLst>
          </p:cNvPr>
          <p:cNvSpPr>
            <a:spLocks noGrp="1"/>
          </p:cNvSpPr>
          <p:nvPr>
            <p:ph type="body" sz="quarter" idx="29"/>
          </p:nvPr>
        </p:nvSpPr>
        <p:spPr>
          <a:xfrm>
            <a:off x="7020855" y="5196349"/>
            <a:ext cx="4772343" cy="867930"/>
          </a:xfrm>
          <a:prstGeom prst="rect">
            <a:avLst/>
          </a:prstGeom>
        </p:spPr>
        <p:txBody>
          <a:bodyPr numCol="2" spcCol="182880">
            <a:noAutofit/>
          </a:bodyPr>
          <a:lstStyle>
            <a:lvl1pPr marL="114300" indent="-114300">
              <a:spcBef>
                <a:spcPts val="200"/>
              </a:spcBef>
              <a:spcAft>
                <a:spcPts val="200"/>
              </a:spcAft>
              <a:buFont typeface="Arial" panose="020B0604020202020204" pitchFamily="34" charset="0"/>
              <a:buChar char="•"/>
              <a:tabLst/>
              <a:defRPr lang="en-US" sz="1200" kern="1200" dirty="0" smtClean="0">
                <a:solidFill>
                  <a:schemeClr val="bg1"/>
                </a:solidFill>
                <a:latin typeface="+mn-lt"/>
                <a:ea typeface="+mn-ea"/>
                <a:cs typeface="+mn-cs"/>
              </a:defRPr>
            </a:lvl1pPr>
            <a:lvl2pPr marL="290513" indent="-114300">
              <a:spcBef>
                <a:spcPts val="200"/>
              </a:spcBef>
              <a:spcAft>
                <a:spcPts val="200"/>
              </a:spcAft>
              <a:buFont typeface="System Font Regular"/>
              <a:buChar char="–"/>
              <a:tabLst/>
              <a:defRPr>
                <a:solidFill>
                  <a:schemeClr val="bg1"/>
                </a:solidFill>
              </a:defRPr>
            </a:lvl2pPr>
            <a:lvl3pPr marL="346075" indent="0">
              <a:buNone/>
              <a:defRPr/>
            </a:lvl3pPr>
          </a:lstStyle>
          <a:p>
            <a:pPr lvl="0"/>
            <a:r>
              <a:rPr lang="en-US" dirty="0"/>
              <a:t>Click to edit Master text styles</a:t>
            </a:r>
          </a:p>
          <a:p>
            <a:pPr lvl="1"/>
            <a:r>
              <a:rPr lang="en-US" dirty="0"/>
              <a:t>Second level</a:t>
            </a:r>
          </a:p>
        </p:txBody>
      </p:sp>
      <p:grpSp>
        <p:nvGrpSpPr>
          <p:cNvPr id="53" name="Group 52">
            <a:extLst>
              <a:ext uri="{FF2B5EF4-FFF2-40B4-BE49-F238E27FC236}">
                <a16:creationId xmlns:a16="http://schemas.microsoft.com/office/drawing/2014/main" id="{7EFB1262-C882-0A9C-5688-0DD499E6D9E3}"/>
              </a:ext>
            </a:extLst>
          </p:cNvPr>
          <p:cNvGrpSpPr/>
          <p:nvPr userDrawn="1"/>
        </p:nvGrpSpPr>
        <p:grpSpPr>
          <a:xfrm>
            <a:off x="4789860" y="3397340"/>
            <a:ext cx="6971974" cy="27432"/>
            <a:chOff x="4635705" y="3252869"/>
            <a:chExt cx="6971974" cy="27432"/>
          </a:xfrm>
        </p:grpSpPr>
        <p:cxnSp>
          <p:nvCxnSpPr>
            <p:cNvPr id="54" name="Straight Connector 53">
              <a:extLst>
                <a:ext uri="{FF2B5EF4-FFF2-40B4-BE49-F238E27FC236}">
                  <a16:creationId xmlns:a16="http://schemas.microsoft.com/office/drawing/2014/main" id="{77CE9215-23C3-6F94-B4EE-4C8D257A880F}"/>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FCFD3C22-B885-6F4E-A555-28A94C3940AE}"/>
                </a:ext>
              </a:extLst>
            </p:cNvPr>
            <p:cNvSpPr/>
            <p:nvPr userDrawn="1"/>
          </p:nvSpPr>
          <p:spPr>
            <a:xfrm rot="5400000">
              <a:off x="8107976" y="3252869"/>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E588D99-7C05-22CF-88EB-E292D2FC913E}"/>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74922B9B-F883-422E-19FB-EE6FD671C0C0}"/>
              </a:ext>
            </a:extLst>
          </p:cNvPr>
          <p:cNvGrpSpPr/>
          <p:nvPr userDrawn="1"/>
        </p:nvGrpSpPr>
        <p:grpSpPr>
          <a:xfrm>
            <a:off x="4732873" y="4883096"/>
            <a:ext cx="6971974" cy="27432"/>
            <a:chOff x="4635705" y="3252869"/>
            <a:chExt cx="6971974" cy="27432"/>
          </a:xfrm>
        </p:grpSpPr>
        <p:cxnSp>
          <p:nvCxnSpPr>
            <p:cNvPr id="58" name="Straight Connector 57">
              <a:extLst>
                <a:ext uri="{FF2B5EF4-FFF2-40B4-BE49-F238E27FC236}">
                  <a16:creationId xmlns:a16="http://schemas.microsoft.com/office/drawing/2014/main" id="{3D183A26-F788-2B72-CD57-B9132C9B9385}"/>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C0F1B82C-9373-9D7B-BE05-056EA0DDAED7}"/>
                </a:ext>
              </a:extLst>
            </p:cNvPr>
            <p:cNvSpPr/>
            <p:nvPr userDrawn="1"/>
          </p:nvSpPr>
          <p:spPr>
            <a:xfrm rot="5400000">
              <a:off x="8107976" y="3252869"/>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1ADEACF1-184F-5199-F88F-4B88C850183D}"/>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12836BEC-5BD4-A4AE-9477-B04D8E59ECB2}"/>
              </a:ext>
            </a:extLst>
          </p:cNvPr>
          <p:cNvGrpSpPr/>
          <p:nvPr userDrawn="1"/>
        </p:nvGrpSpPr>
        <p:grpSpPr>
          <a:xfrm>
            <a:off x="4732873" y="1911584"/>
            <a:ext cx="6971974" cy="27432"/>
            <a:chOff x="4635705" y="3252869"/>
            <a:chExt cx="6971974" cy="27432"/>
          </a:xfrm>
        </p:grpSpPr>
        <p:cxnSp>
          <p:nvCxnSpPr>
            <p:cNvPr id="62" name="Straight Connector 61">
              <a:extLst>
                <a:ext uri="{FF2B5EF4-FFF2-40B4-BE49-F238E27FC236}">
                  <a16:creationId xmlns:a16="http://schemas.microsoft.com/office/drawing/2014/main" id="{DA7C5A28-3FEB-6C9E-1DAC-7E8E953C5F52}"/>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64C162D8-6D25-F5CF-78C2-E959E30D36EC}"/>
                </a:ext>
              </a:extLst>
            </p:cNvPr>
            <p:cNvSpPr/>
            <p:nvPr userDrawn="1"/>
          </p:nvSpPr>
          <p:spPr>
            <a:xfrm rot="5400000">
              <a:off x="8107976" y="3252869"/>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8F68F999-9308-CFA1-7131-869D9D7470DF}"/>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5" name="Text Placeholder 28">
            <a:extLst>
              <a:ext uri="{FF2B5EF4-FFF2-40B4-BE49-F238E27FC236}">
                <a16:creationId xmlns:a16="http://schemas.microsoft.com/office/drawing/2014/main" id="{52A0AC1D-A73C-FA99-6D90-7812399D5318}"/>
              </a:ext>
            </a:extLst>
          </p:cNvPr>
          <p:cNvSpPr>
            <a:spLocks noGrp="1"/>
          </p:cNvSpPr>
          <p:nvPr>
            <p:ph type="body" sz="quarter" idx="30"/>
          </p:nvPr>
        </p:nvSpPr>
        <p:spPr>
          <a:xfrm>
            <a:off x="4435475" y="684213"/>
            <a:ext cx="2376488" cy="868680"/>
          </a:xfrm>
          <a:prstGeom prst="rect">
            <a:avLst/>
          </a:prstGeom>
        </p:spPr>
        <p:txBody>
          <a:bodyPr vert="horz" lIns="91440" tIns="45720" rIns="91440" bIns="45720" rtlCol="0">
            <a:noAutofit/>
          </a:bodyPr>
          <a:lstStyle>
            <a:lvl1pPr>
              <a:defRPr lang="en-US" smtClean="0">
                <a:solidFill>
                  <a:schemeClr val="bg1"/>
                </a:solidFill>
                <a:latin typeface="+mj-lt"/>
              </a:defRPr>
            </a:lvl1pPr>
            <a:lvl2pPr>
              <a:defRPr lang="en-US" smtClean="0"/>
            </a:lvl2pPr>
            <a:lvl3pPr>
              <a:defRPr lang="en-US" smtClean="0"/>
            </a:lvl3pPr>
            <a:lvl4pPr>
              <a:defRPr lang="en-US" smtClean="0"/>
            </a:lvl4pPr>
            <a:lvl5pPr>
              <a:defRPr lang="en-US"/>
            </a:lvl5pPr>
          </a:lstStyle>
          <a:p>
            <a:pPr lvl="0">
              <a:spcAft>
                <a:spcPts val="500"/>
              </a:spcAft>
            </a:pPr>
            <a:r>
              <a:rPr lang="en-US" dirty="0"/>
              <a:t>Click to edit Master text styles</a:t>
            </a:r>
          </a:p>
        </p:txBody>
      </p:sp>
      <p:sp>
        <p:nvSpPr>
          <p:cNvPr id="66" name="Text Placeholder 30">
            <a:extLst>
              <a:ext uri="{FF2B5EF4-FFF2-40B4-BE49-F238E27FC236}">
                <a16:creationId xmlns:a16="http://schemas.microsoft.com/office/drawing/2014/main" id="{B79B4672-534F-B062-223D-565B90963653}"/>
              </a:ext>
            </a:extLst>
          </p:cNvPr>
          <p:cNvSpPr>
            <a:spLocks noGrp="1"/>
          </p:cNvSpPr>
          <p:nvPr>
            <p:ph type="body" sz="quarter" idx="31"/>
          </p:nvPr>
        </p:nvSpPr>
        <p:spPr>
          <a:xfrm>
            <a:off x="7045007" y="683837"/>
            <a:ext cx="4748191" cy="868680"/>
          </a:xfrm>
          <a:prstGeom prst="rect">
            <a:avLst/>
          </a:prstGeom>
        </p:spPr>
        <p:txBody>
          <a:bodyPr vert="horz" lIns="91440" tIns="45720" rIns="91440" bIns="45720" numCol="2" spcCol="182880" rtlCol="0">
            <a:noAutofit/>
          </a:bodyPr>
          <a:lstStyle>
            <a:lvl1pPr>
              <a:defRPr lang="en-US" sz="1200" smtClean="0">
                <a:solidFill>
                  <a:schemeClr val="bg1"/>
                </a:solidFill>
              </a:defRPr>
            </a:lvl1pPr>
            <a:lvl2pPr>
              <a:defRPr lang="en-US" smtClean="0">
                <a:solidFill>
                  <a:schemeClr val="bg1"/>
                </a:solidFill>
              </a:defRPr>
            </a:lvl2pPr>
            <a:lvl3pPr>
              <a:defRPr lang="en-US" smtClean="0"/>
            </a:lvl3pPr>
            <a:lvl4pPr>
              <a:defRPr lang="en-US" smtClean="0"/>
            </a:lvl4pPr>
            <a:lvl5pPr>
              <a:defRPr lang="en-US"/>
            </a:lvl5pPr>
          </a:lstStyle>
          <a:p>
            <a:pPr marL="114300" lvl="0" indent="-114300">
              <a:spcBef>
                <a:spcPts val="200"/>
              </a:spcBef>
              <a:spcAft>
                <a:spcPts val="200"/>
              </a:spcAft>
              <a:buChar char="•"/>
              <a:tabLst/>
            </a:pPr>
            <a:r>
              <a:rPr lang="en-US" dirty="0"/>
              <a:t>Click to edit Master text styles</a:t>
            </a:r>
          </a:p>
          <a:p>
            <a:pPr marL="290513" lvl="1" indent="-114300">
              <a:spcBef>
                <a:spcPts val="200"/>
              </a:spcBef>
              <a:spcAft>
                <a:spcPts val="200"/>
              </a:spcAft>
              <a:buFont typeface="System Font Regular"/>
              <a:buChar char="–"/>
            </a:pPr>
            <a:r>
              <a:rPr lang="en-US" dirty="0"/>
              <a:t>Second level</a:t>
            </a:r>
          </a:p>
        </p:txBody>
      </p:sp>
      <p:sp>
        <p:nvSpPr>
          <p:cNvPr id="67" name="TextBox 66">
            <a:extLst>
              <a:ext uri="{FF2B5EF4-FFF2-40B4-BE49-F238E27FC236}">
                <a16:creationId xmlns:a16="http://schemas.microsoft.com/office/drawing/2014/main" id="{EF90751A-6CF7-E5D1-714B-83D73B0F9B1A}"/>
              </a:ext>
            </a:extLst>
          </p:cNvPr>
          <p:cNvSpPr txBox="1"/>
          <p:nvPr userDrawn="1"/>
        </p:nvSpPr>
        <p:spPr>
          <a:xfrm>
            <a:off x="1795713" y="6280902"/>
            <a:ext cx="2133025" cy="18466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tx1"/>
                </a:solidFill>
              </a:rPr>
              <a:t>COPPERPOINT  •  ALASKA NATIONAL  •  PACIFICCOMP</a:t>
            </a:r>
            <a:endParaRPr lang="en-US" sz="650">
              <a:solidFill>
                <a:schemeClr val="tx1"/>
              </a:solidFill>
            </a:endParaRPr>
          </a:p>
        </p:txBody>
      </p:sp>
      <p:grpSp>
        <p:nvGrpSpPr>
          <p:cNvPr id="68" name="Group 67">
            <a:extLst>
              <a:ext uri="{FF2B5EF4-FFF2-40B4-BE49-F238E27FC236}">
                <a16:creationId xmlns:a16="http://schemas.microsoft.com/office/drawing/2014/main" id="{22A6DB61-0712-C0C5-B5FB-801E4188E071}"/>
              </a:ext>
            </a:extLst>
          </p:cNvPr>
          <p:cNvGrpSpPr>
            <a:grpSpLocks noChangeAspect="1"/>
          </p:cNvGrpSpPr>
          <p:nvPr userDrawn="1"/>
        </p:nvGrpSpPr>
        <p:grpSpPr>
          <a:xfrm>
            <a:off x="693738" y="6107113"/>
            <a:ext cx="704850" cy="381534"/>
            <a:chOff x="9473406" y="4779962"/>
            <a:chExt cx="861475" cy="466315"/>
          </a:xfrm>
          <a:solidFill>
            <a:schemeClr val="tx1"/>
          </a:solidFill>
        </p:grpSpPr>
        <p:sp>
          <p:nvSpPr>
            <p:cNvPr id="69" name="Freeform: Shape 10">
              <a:extLst>
                <a:ext uri="{FF2B5EF4-FFF2-40B4-BE49-F238E27FC236}">
                  <a16:creationId xmlns:a16="http://schemas.microsoft.com/office/drawing/2014/main" id="{0077FC19-12C3-B5C2-5C8A-A0E8A79552F4}"/>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grpFill/>
            <a:ln w="9525" cap="flat">
              <a:noFill/>
              <a:prstDash val="solid"/>
              <a:miter/>
            </a:ln>
          </p:spPr>
          <p:txBody>
            <a:bodyPr rtlCol="0" anchor="ctr"/>
            <a:lstStyle/>
            <a:p>
              <a:endParaRPr lang="en-US"/>
            </a:p>
          </p:txBody>
        </p:sp>
        <p:sp>
          <p:nvSpPr>
            <p:cNvPr id="70" name="Freeform: Shape 11">
              <a:extLst>
                <a:ext uri="{FF2B5EF4-FFF2-40B4-BE49-F238E27FC236}">
                  <a16:creationId xmlns:a16="http://schemas.microsoft.com/office/drawing/2014/main" id="{9362D93A-0D78-0037-9BF1-4AECCF2797E3}"/>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30909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10482017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y_Cover 2">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7C7633-0884-E2D3-C397-E12662066937}"/>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248399 h 6254496"/>
              <a:gd name="connsiteX3" fmla="*/ 3242810 w 11585448"/>
              <a:gd name="connsiteY3" fmla="*/ 1248399 h 6254496"/>
              <a:gd name="connsiteX4" fmla="*/ 2911978 w 11585448"/>
              <a:gd name="connsiteY4" fmla="*/ 1579231 h 6254496"/>
              <a:gd name="connsiteX5" fmla="*/ 2911978 w 11585448"/>
              <a:gd name="connsiteY5" fmla="*/ 4803767 h 6254496"/>
              <a:gd name="connsiteX6" fmla="*/ 3242810 w 11585448"/>
              <a:gd name="connsiteY6" fmla="*/ 5134599 h 6254496"/>
              <a:gd name="connsiteX7" fmla="*/ 11585448 w 11585448"/>
              <a:gd name="connsiteY7" fmla="*/ 5134599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248399"/>
                </a:lnTo>
                <a:lnTo>
                  <a:pt x="3242810" y="1248399"/>
                </a:lnTo>
                <a:lnTo>
                  <a:pt x="2911978" y="1579231"/>
                </a:lnTo>
                <a:lnTo>
                  <a:pt x="2911978" y="4803767"/>
                </a:lnTo>
                <a:lnTo>
                  <a:pt x="3242810" y="5134599"/>
                </a:lnTo>
                <a:lnTo>
                  <a:pt x="11585448" y="5134599"/>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3599507" y="1558636"/>
            <a:ext cx="4222130" cy="3877715"/>
          </a:xfrm>
        </p:spPr>
        <p:txBody>
          <a:bodyPr anchor="ctr" anchorCtr="0">
            <a:noAutofit/>
          </a:bodyPr>
          <a:lstStyle>
            <a:lvl1pPr>
              <a:lnSpc>
                <a:spcPct val="100000"/>
              </a:lnSpc>
              <a:defRPr sz="38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p:nvPr>
        </p:nvSpPr>
        <p:spPr>
          <a:xfrm>
            <a:off x="8130038" y="1558637"/>
            <a:ext cx="3133853" cy="3877714"/>
          </a:xfrm>
          <a:prstGeom prst="rect">
            <a:avLst/>
          </a:prstGeom>
        </p:spPr>
        <p:txBody>
          <a:bodyPr anchor="ctr" anchorCtr="0">
            <a:normAutofit/>
          </a:bodyPr>
          <a:lstStyle>
            <a:lvl1pPr marL="0" indent="0">
              <a:lnSpc>
                <a:spcPct val="100000"/>
              </a:lnSpc>
              <a:spcBef>
                <a:spcPts val="0"/>
              </a:spcBef>
              <a:spcAft>
                <a:spcPts val="0"/>
              </a:spcAft>
              <a:buNone/>
              <a:defRPr sz="1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109B1ACD-1E58-64A2-78DA-8F3F68FCE7AB}"/>
              </a:ext>
            </a:extLst>
          </p:cNvPr>
          <p:cNvGrpSpPr/>
          <p:nvPr userDrawn="1"/>
        </p:nvGrpSpPr>
        <p:grpSpPr>
          <a:xfrm>
            <a:off x="7891493" y="2343799"/>
            <a:ext cx="27432" cy="2328213"/>
            <a:chOff x="8005793" y="2348562"/>
            <a:chExt cx="27432" cy="2328213"/>
          </a:xfrm>
        </p:grpSpPr>
        <p:cxnSp>
          <p:nvCxnSpPr>
            <p:cNvPr id="9" name="Straight Connector 8">
              <a:extLst>
                <a:ext uri="{FF2B5EF4-FFF2-40B4-BE49-F238E27FC236}">
                  <a16:creationId xmlns:a16="http://schemas.microsoft.com/office/drawing/2014/main" id="{9A86F723-7439-8CAE-3523-F7E7EC62CB0B}"/>
                </a:ext>
              </a:extLst>
            </p:cNvPr>
            <p:cNvCxnSpPr>
              <a:cxnSpLocks/>
            </p:cNvCxnSpPr>
            <p:nvPr userDrawn="1"/>
          </p:nvCxnSpPr>
          <p:spPr>
            <a:xfrm>
              <a:off x="8019509" y="3565380"/>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BF3C06C-0631-96CB-A843-9AE4BBE6D6D9}"/>
                </a:ext>
              </a:extLst>
            </p:cNvPr>
            <p:cNvSpPr/>
            <p:nvPr userDrawn="1"/>
          </p:nvSpPr>
          <p:spPr>
            <a:xfrm>
              <a:off x="8005793" y="3498953"/>
              <a:ext cx="27432" cy="27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FD71C8-E2EF-B1BF-1684-86645D2A002D}"/>
                </a:ext>
              </a:extLst>
            </p:cNvPr>
            <p:cNvCxnSpPr>
              <a:cxnSpLocks/>
            </p:cNvCxnSpPr>
            <p:nvPr userDrawn="1"/>
          </p:nvCxnSpPr>
          <p:spPr>
            <a:xfrm>
              <a:off x="8019509" y="2348562"/>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Picture 1" descr="A black and orange logo&#10;&#10;Description automatically generated">
            <a:extLst>
              <a:ext uri="{FF2B5EF4-FFF2-40B4-BE49-F238E27FC236}">
                <a16:creationId xmlns:a16="http://schemas.microsoft.com/office/drawing/2014/main" id="{A0A13D99-03FF-F3E5-AD79-9BFB03D872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9526" y="4166944"/>
            <a:ext cx="1439362" cy="1010135"/>
          </a:xfrm>
          <a:prstGeom prst="rect">
            <a:avLst/>
          </a:prstGeom>
        </p:spPr>
      </p:pic>
    </p:spTree>
    <p:extLst>
      <p:ext uri="{BB962C8B-B14F-4D97-AF65-F5344CB8AC3E}">
        <p14:creationId xmlns:p14="http://schemas.microsoft.com/office/powerpoint/2010/main" val="2124502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7/23/2024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09153227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7/23/2024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35297789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2" y="239186"/>
            <a:ext cx="9893300" cy="992716"/>
          </a:xfrm>
          <a:prstGeom prst="rect">
            <a:avLst/>
          </a:prstGeom>
        </p:spPr>
        <p:txBody>
          <a:bodyPr>
            <a:normAutofit/>
          </a:bodyPr>
          <a:lstStyle>
            <a:lvl1pPr>
              <a:defRPr sz="4800"/>
            </a:lvl1pPr>
          </a:lstStyle>
          <a:p>
            <a:r>
              <a:rPr lang="en-US"/>
              <a:t>Click to edit Master title style</a:t>
            </a:r>
          </a:p>
        </p:txBody>
      </p:sp>
      <p:sp>
        <p:nvSpPr>
          <p:cNvPr id="3" name="Content Placeholder 2"/>
          <p:cNvSpPr>
            <a:spLocks noGrp="1"/>
          </p:cNvSpPr>
          <p:nvPr>
            <p:ph sz="half" idx="1"/>
          </p:nvPr>
        </p:nvSpPr>
        <p:spPr>
          <a:xfrm>
            <a:off x="2133600" y="1435102"/>
            <a:ext cx="9893301" cy="5092700"/>
          </a:xfrm>
          <a:prstGeom prst="rect">
            <a:avLst/>
          </a:prstGeom>
        </p:spPr>
        <p:txBody>
          <a:bodyPr/>
          <a:lstStyle>
            <a:lvl1pPr>
              <a:spcBef>
                <a:spcPts val="800"/>
              </a:spcBef>
              <a:defRPr sz="3733"/>
            </a:lvl1pPr>
            <a:lvl2pPr>
              <a:spcBef>
                <a:spcPts val="800"/>
              </a:spcBef>
              <a:defRPr sz="3200"/>
            </a:lvl2pPr>
            <a:lvl3pPr>
              <a:spcBef>
                <a:spcPts val="800"/>
              </a:spcBef>
              <a:defRPr sz="2667"/>
            </a:lvl3pPr>
            <a:lvl4pPr>
              <a:spcBef>
                <a:spcPts val="800"/>
              </a:spcBef>
              <a:defRPr sz="2400"/>
            </a:lvl4pPr>
            <a:lvl5pPr>
              <a:spcBef>
                <a:spcPts val="800"/>
              </a:spcBef>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961297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47725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7/23/2024</a:t>
            </a:fld>
            <a:endParaRPr lang="en-US"/>
          </a:p>
        </p:txBody>
      </p:sp>
      <p:sp>
        <p:nvSpPr>
          <p:cNvPr id="5" name="Rectangle 13"/>
          <p:cNvSpPr/>
          <p:nvPr userDrawn="1"/>
        </p:nvSpPr>
        <p:spPr>
          <a:xfrm flipH="1">
            <a:off x="-10" y="-18854"/>
            <a:ext cx="9102446"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393839233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third - tex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DC87550-5302-2F2D-8F67-AA638C32C304}"/>
              </a:ext>
            </a:extLst>
          </p:cNvPr>
          <p:cNvSpPr>
            <a:spLocks noGrp="1"/>
          </p:cNvSpPr>
          <p:nvPr>
            <p:ph sz="half" idx="1"/>
          </p:nvPr>
        </p:nvSpPr>
        <p:spPr>
          <a:xfrm>
            <a:off x="594360" y="1853400"/>
            <a:ext cx="3321795" cy="3206799"/>
          </a:xfrm>
        </p:spPr>
        <p:txBody>
          <a:bodyPr>
            <a:noAutofit/>
          </a:bodyPr>
          <a:lstStyle>
            <a:lvl1pPr>
              <a:lnSpc>
                <a:spcPct val="120000"/>
              </a:lnSpc>
              <a:spcAft>
                <a:spcPts val="1000"/>
              </a:spcAft>
              <a:defRPr sz="1200">
                <a:solidFill>
                  <a:schemeClr val="tx1"/>
                </a:solidFill>
              </a:defRPr>
            </a:lvl1pPr>
            <a:lvl2pPr>
              <a:spcBef>
                <a:spcPts val="200"/>
              </a:spcBef>
              <a:defRPr/>
            </a:lvl2pPr>
            <a:lvl3pPr>
              <a:spcBef>
                <a:spcPts val="200"/>
              </a:spcBef>
              <a:defRPr/>
            </a:lvl3pPr>
            <a:lvl4pPr>
              <a:spcBef>
                <a:spcPts val="200"/>
              </a:spcBef>
              <a:defRPr/>
            </a:lvl4pPr>
            <a:lvl5pPr>
              <a:spcBef>
                <a:spcPts val="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33CAA4C4-8EC8-1B4D-27F0-C404961E2F30}"/>
              </a:ext>
            </a:extLst>
          </p:cNvPr>
          <p:cNvSpPr>
            <a:spLocks noGrp="1"/>
          </p:cNvSpPr>
          <p:nvPr>
            <p:ph type="body" sz="quarter" idx="21"/>
          </p:nvPr>
        </p:nvSpPr>
        <p:spPr>
          <a:xfrm>
            <a:off x="594074" y="4943038"/>
            <a:ext cx="3317364" cy="172831"/>
          </a:xfrm>
        </p:spPr>
        <p:txBody>
          <a:bodyPr>
            <a:noAutofit/>
          </a:bodyPr>
          <a:lstStyle>
            <a:lvl1pPr>
              <a:defRPr sz="900" b="1" cap="all" baseline="0"/>
            </a:lvl1pPr>
          </a:lstStyle>
          <a:p>
            <a:pPr lvl="0"/>
            <a:r>
              <a:rPr lang="en-US"/>
              <a:t>Click to edit Master text styles</a:t>
            </a:r>
          </a:p>
        </p:txBody>
      </p:sp>
      <p:sp>
        <p:nvSpPr>
          <p:cNvPr id="23" name="Text Placeholder 22">
            <a:extLst>
              <a:ext uri="{FF2B5EF4-FFF2-40B4-BE49-F238E27FC236}">
                <a16:creationId xmlns:a16="http://schemas.microsoft.com/office/drawing/2014/main" id="{BBCE6932-4BD1-4B9F-2804-8951AB638D02}"/>
              </a:ext>
            </a:extLst>
          </p:cNvPr>
          <p:cNvSpPr>
            <a:spLocks noGrp="1"/>
          </p:cNvSpPr>
          <p:nvPr>
            <p:ph type="body" sz="quarter" idx="22"/>
          </p:nvPr>
        </p:nvSpPr>
        <p:spPr>
          <a:xfrm>
            <a:off x="589645" y="5120820"/>
            <a:ext cx="3321794" cy="740856"/>
          </a:xfrm>
        </p:spPr>
        <p:txBody>
          <a:bodyPr numCol="2" spcCol="274320">
            <a:noAutofit/>
          </a:bodyPr>
          <a:lstStyle>
            <a:lvl1pPr>
              <a:lnSpc>
                <a:spcPct val="100000"/>
              </a:lnSpc>
              <a:spcBef>
                <a:spcPts val="0"/>
              </a:spcBef>
              <a:spcAft>
                <a:spcPts val="0"/>
              </a:spcAft>
              <a:defRPr sz="900" spc="-30" baseline="0">
                <a:solidFill>
                  <a:schemeClr val="tx1"/>
                </a:solidFill>
              </a:defRPr>
            </a:lvl1pPr>
          </a:lstStyle>
          <a:p>
            <a:pPr lvl="0"/>
            <a:r>
              <a:rPr lang="en-US"/>
              <a:t>Click to edit Master text styles</a:t>
            </a:r>
          </a:p>
        </p:txBody>
      </p:sp>
      <p:sp>
        <p:nvSpPr>
          <p:cNvPr id="27" name="Text Placeholder 25">
            <a:extLst>
              <a:ext uri="{FF2B5EF4-FFF2-40B4-BE49-F238E27FC236}">
                <a16:creationId xmlns:a16="http://schemas.microsoft.com/office/drawing/2014/main" id="{07D3EFFE-2A72-E6B1-41B8-AE74E03C1F8B}"/>
              </a:ext>
            </a:extLst>
          </p:cNvPr>
          <p:cNvSpPr>
            <a:spLocks noGrp="1"/>
          </p:cNvSpPr>
          <p:nvPr>
            <p:ph type="body" sz="quarter" idx="23"/>
          </p:nvPr>
        </p:nvSpPr>
        <p:spPr>
          <a:xfrm>
            <a:off x="4432365" y="1710945"/>
            <a:ext cx="7387206" cy="4176212"/>
          </a:xfrm>
        </p:spPr>
        <p:txBody>
          <a:bodyPr lIns="0" rIns="0">
            <a:noAutofit/>
          </a:bodyPr>
          <a:lstStyle>
            <a:lvl1pPr algn="ctr">
              <a:spcAft>
                <a:spcPts val="0"/>
              </a:spcAft>
              <a:defRPr lang="en-US" sz="1050" b="1" i="0" kern="1200" cap="all" baseline="0" dirty="0" smtClean="0">
                <a:solidFill>
                  <a:schemeClr val="bg1"/>
                </a:solidFill>
                <a:latin typeface="+mn-lt"/>
                <a:ea typeface="+mn-ea"/>
                <a:cs typeface="+mn-cs"/>
              </a:defRPr>
            </a:lvl1pPr>
            <a:lvl2pPr marL="104775" indent="0" algn="ctr">
              <a:spcAft>
                <a:spcPts val="2000"/>
              </a:spcAft>
              <a:buNone/>
              <a:tabLst/>
              <a:defRPr lang="en-US" sz="3600" kern="1200" dirty="0" smtClean="0">
                <a:ln>
                  <a:noFill/>
                </a:ln>
                <a:solidFill>
                  <a:schemeClr val="bg1"/>
                </a:solidFill>
                <a:latin typeface="+mj-lt"/>
                <a:ea typeface="+mn-ea"/>
                <a:cs typeface="+mn-cs"/>
              </a:defRPr>
            </a:lvl2pPr>
            <a:lvl3pPr marL="7938" indent="0" algn="ctr">
              <a:lnSpc>
                <a:spcPct val="120000"/>
              </a:lnSpc>
              <a:spcBef>
                <a:spcPts val="2000"/>
              </a:spcBef>
              <a:buNone/>
              <a:tabLst/>
              <a:defRPr sz="1800">
                <a:solidFill>
                  <a:schemeClr val="bg1"/>
                </a:solidFill>
                <a:latin typeface="+mj-lt"/>
              </a:defRPr>
            </a:lvl3pPr>
            <a:lvl4pPr algn="ctr">
              <a:defRPr/>
            </a:lvl4pPr>
            <a:lvl5pPr algn="ctr">
              <a:defRPr/>
            </a:lvl5pPr>
          </a:lstStyle>
          <a:p>
            <a:pPr lvl="0"/>
            <a:r>
              <a:rPr lang="en-US"/>
              <a:t>Click to edit Master text styles</a:t>
            </a:r>
          </a:p>
          <a:p>
            <a:pPr marL="447675" lvl="1" indent="-342900" algn="ctr" defTabSz="914400" rtl="0" eaLnBrk="1" latinLnBrk="0" hangingPunct="1">
              <a:lnSpc>
                <a:spcPct val="90000"/>
              </a:lnSpc>
              <a:spcBef>
                <a:spcPts val="0"/>
              </a:spcBef>
              <a:spcAft>
                <a:spcPts val="1200"/>
              </a:spcAft>
            </a:pPr>
            <a:r>
              <a:rPr lang="en-US"/>
              <a:t>Second level</a:t>
            </a:r>
          </a:p>
          <a:p>
            <a:pPr lvl="2"/>
            <a:r>
              <a:rPr lang="en-US"/>
              <a:t>Third level</a:t>
            </a:r>
          </a:p>
        </p:txBody>
      </p:sp>
      <p:sp>
        <p:nvSpPr>
          <p:cNvPr id="4" name="Title 3">
            <a:extLst>
              <a:ext uri="{FF2B5EF4-FFF2-40B4-BE49-F238E27FC236}">
                <a16:creationId xmlns:a16="http://schemas.microsoft.com/office/drawing/2014/main" id="{A02D5A31-3D2C-74AE-CD0B-DC5F0E7DFF7B}"/>
              </a:ext>
            </a:extLst>
          </p:cNvPr>
          <p:cNvSpPr>
            <a:spLocks noGrp="1"/>
          </p:cNvSpPr>
          <p:nvPr>
            <p:ph type="title"/>
          </p:nvPr>
        </p:nvSpPr>
        <p:spPr>
          <a:xfrm>
            <a:off x="594360" y="694944"/>
            <a:ext cx="3317078" cy="1016001"/>
          </a:xfrm>
        </p:spPr>
        <p:txBody>
          <a:bodyPr/>
          <a:lstStyle/>
          <a:p>
            <a:r>
              <a:rPr lang="en-US" dirty="0"/>
              <a:t>Click to edit Master title style</a:t>
            </a:r>
          </a:p>
        </p:txBody>
      </p:sp>
    </p:spTree>
    <p:extLst>
      <p:ext uri="{BB962C8B-B14F-4D97-AF65-F5344CB8AC3E}">
        <p14:creationId xmlns:p14="http://schemas.microsoft.com/office/powerpoint/2010/main" val="67809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third - gri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EA4F50C-5302-2355-0D93-8044DFFD3434}"/>
              </a:ext>
            </a:extLst>
          </p:cNvPr>
          <p:cNvSpPr/>
          <p:nvPr userDrawn="1"/>
        </p:nvSpPr>
        <p:spPr>
          <a:xfrm>
            <a:off x="0" y="0"/>
            <a:ext cx="405993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a:extLst>
              <a:ext uri="{FF2B5EF4-FFF2-40B4-BE49-F238E27FC236}">
                <a16:creationId xmlns:a16="http://schemas.microsoft.com/office/drawing/2014/main" id="{1016014E-21D4-3E18-27F7-168CD944B68E}"/>
              </a:ext>
            </a:extLst>
          </p:cNvPr>
          <p:cNvSpPr>
            <a:spLocks noGrp="1"/>
          </p:cNvSpPr>
          <p:nvPr>
            <p:ph sz="half" idx="1"/>
          </p:nvPr>
        </p:nvSpPr>
        <p:spPr>
          <a:xfrm>
            <a:off x="594360" y="1890198"/>
            <a:ext cx="3321795" cy="2938076"/>
          </a:xfrm>
          <a:prstGeom prst="rect">
            <a:avLst/>
          </a:prstGeom>
        </p:spPr>
        <p:txBody>
          <a:bodyPr>
            <a:noAutofit/>
          </a:bodyPr>
          <a:lstStyle>
            <a:lvl1pPr>
              <a:lnSpc>
                <a:spcPct val="120000"/>
              </a:lnSpc>
              <a:spcAft>
                <a:spcPts val="1000"/>
              </a:spcAft>
              <a:defRPr sz="1200">
                <a:solidFill>
                  <a:schemeClr val="tx1"/>
                </a:solidFill>
              </a:defRPr>
            </a:lvl1pPr>
            <a:lvl2pPr>
              <a:spcBef>
                <a:spcPts val="200"/>
              </a:spcBef>
              <a:defRPr/>
            </a:lvl2pPr>
            <a:lvl3pPr>
              <a:spcBef>
                <a:spcPts val="200"/>
              </a:spcBef>
              <a:defRPr/>
            </a:lvl3pPr>
            <a:lvl4pPr>
              <a:spcBef>
                <a:spcPts val="200"/>
              </a:spcBef>
              <a:defRPr/>
            </a:lvl4pPr>
            <a:lvl5pPr>
              <a:spcBef>
                <a:spcPts val="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itle 1">
            <a:extLst>
              <a:ext uri="{FF2B5EF4-FFF2-40B4-BE49-F238E27FC236}">
                <a16:creationId xmlns:a16="http://schemas.microsoft.com/office/drawing/2014/main" id="{151D42E6-72CC-E027-C65B-CD871C6CB03F}"/>
              </a:ext>
            </a:extLst>
          </p:cNvPr>
          <p:cNvSpPr>
            <a:spLocks noGrp="1"/>
          </p:cNvSpPr>
          <p:nvPr>
            <p:ph type="title"/>
          </p:nvPr>
        </p:nvSpPr>
        <p:spPr>
          <a:xfrm>
            <a:off x="594360" y="683837"/>
            <a:ext cx="3317078" cy="1206361"/>
          </a:xfrm>
        </p:spPr>
        <p:txBody>
          <a:bodyPr/>
          <a:lstStyle/>
          <a:p>
            <a:r>
              <a:rPr lang="en-US" dirty="0"/>
              <a:t>Click to edit Master title style</a:t>
            </a:r>
          </a:p>
        </p:txBody>
      </p:sp>
      <p:sp>
        <p:nvSpPr>
          <p:cNvPr id="41" name="Text Placeholder 14">
            <a:extLst>
              <a:ext uri="{FF2B5EF4-FFF2-40B4-BE49-F238E27FC236}">
                <a16:creationId xmlns:a16="http://schemas.microsoft.com/office/drawing/2014/main" id="{0DF6F17E-EE62-56B6-4241-4C6DD8736969}"/>
              </a:ext>
            </a:extLst>
          </p:cNvPr>
          <p:cNvSpPr>
            <a:spLocks noGrp="1"/>
          </p:cNvSpPr>
          <p:nvPr>
            <p:ph type="body" sz="quarter" idx="21"/>
          </p:nvPr>
        </p:nvSpPr>
        <p:spPr>
          <a:xfrm>
            <a:off x="594074" y="4943038"/>
            <a:ext cx="3317364" cy="172831"/>
          </a:xfrm>
          <a:prstGeom prst="rect">
            <a:avLst/>
          </a:prstGeom>
        </p:spPr>
        <p:txBody>
          <a:bodyPr>
            <a:noAutofit/>
          </a:bodyPr>
          <a:lstStyle>
            <a:lvl1pPr>
              <a:defRPr sz="900" b="1" cap="all" baseline="0"/>
            </a:lvl1pPr>
          </a:lstStyle>
          <a:p>
            <a:pPr lvl="0"/>
            <a:r>
              <a:rPr lang="en-US" dirty="0"/>
              <a:t>Click to edit Master text styles</a:t>
            </a:r>
          </a:p>
        </p:txBody>
      </p:sp>
      <p:sp>
        <p:nvSpPr>
          <p:cNvPr id="42" name="Text Placeholder 22">
            <a:extLst>
              <a:ext uri="{FF2B5EF4-FFF2-40B4-BE49-F238E27FC236}">
                <a16:creationId xmlns:a16="http://schemas.microsoft.com/office/drawing/2014/main" id="{30BAA1C3-A75F-1454-9C8F-DB16F76D46B1}"/>
              </a:ext>
            </a:extLst>
          </p:cNvPr>
          <p:cNvSpPr>
            <a:spLocks noGrp="1"/>
          </p:cNvSpPr>
          <p:nvPr>
            <p:ph type="body" sz="quarter" idx="22"/>
          </p:nvPr>
        </p:nvSpPr>
        <p:spPr>
          <a:xfrm>
            <a:off x="589645" y="5120820"/>
            <a:ext cx="3321794" cy="740856"/>
          </a:xfrm>
          <a:prstGeom prst="rect">
            <a:avLst/>
          </a:prstGeom>
        </p:spPr>
        <p:txBody>
          <a:bodyPr numCol="2" spcCol="274320">
            <a:noAutofit/>
          </a:bodyPr>
          <a:lstStyle>
            <a:lvl1pPr>
              <a:lnSpc>
                <a:spcPct val="100000"/>
              </a:lnSpc>
              <a:spcBef>
                <a:spcPts val="0"/>
              </a:spcBef>
              <a:spcAft>
                <a:spcPts val="0"/>
              </a:spcAft>
              <a:defRPr sz="900" spc="-30" baseline="0">
                <a:solidFill>
                  <a:schemeClr val="tx1"/>
                </a:solidFill>
              </a:defRPr>
            </a:lvl1pPr>
          </a:lstStyle>
          <a:p>
            <a:pPr lvl="0"/>
            <a:r>
              <a:rPr lang="en-US" dirty="0"/>
              <a:t>Click to edit Master text styles</a:t>
            </a:r>
          </a:p>
        </p:txBody>
      </p:sp>
      <p:sp>
        <p:nvSpPr>
          <p:cNvPr id="43" name="Text Placeholder 11">
            <a:extLst>
              <a:ext uri="{FF2B5EF4-FFF2-40B4-BE49-F238E27FC236}">
                <a16:creationId xmlns:a16="http://schemas.microsoft.com/office/drawing/2014/main" id="{7F0E554D-DAA8-F6E9-4C8D-2F98571FFE23}"/>
              </a:ext>
            </a:extLst>
          </p:cNvPr>
          <p:cNvSpPr>
            <a:spLocks noGrp="1"/>
          </p:cNvSpPr>
          <p:nvPr>
            <p:ph type="body" sz="quarter" idx="24"/>
          </p:nvPr>
        </p:nvSpPr>
        <p:spPr>
          <a:xfrm>
            <a:off x="4436222" y="2188758"/>
            <a:ext cx="2375054" cy="867930"/>
          </a:xfrm>
          <a:prstGeom prst="rect">
            <a:avLst/>
          </a:prstGeom>
        </p:spPr>
        <p:txBody>
          <a:bodyPr>
            <a:noAutofit/>
          </a:bodyPr>
          <a:lstStyle>
            <a:lvl1pPr>
              <a:spcAft>
                <a:spcPts val="500"/>
              </a:spcAft>
              <a:defRPr lang="en-US" sz="1800" kern="1200" dirty="0" smtClean="0">
                <a:solidFill>
                  <a:schemeClr val="bg1"/>
                </a:solidFill>
                <a:latin typeface="+mj-lt"/>
                <a:ea typeface="+mn-ea"/>
                <a:cs typeface="+mn-cs"/>
              </a:defRPr>
            </a:lvl1pPr>
          </a:lstStyle>
          <a:p>
            <a:pPr lvl="0"/>
            <a:r>
              <a:rPr lang="en-US" dirty="0"/>
              <a:t>Click to edit Master text styles</a:t>
            </a:r>
          </a:p>
        </p:txBody>
      </p:sp>
      <p:sp>
        <p:nvSpPr>
          <p:cNvPr id="44" name="Text Placeholder 13">
            <a:extLst>
              <a:ext uri="{FF2B5EF4-FFF2-40B4-BE49-F238E27FC236}">
                <a16:creationId xmlns:a16="http://schemas.microsoft.com/office/drawing/2014/main" id="{5876DD97-1378-CEEE-D563-F62EE5C71CA4}"/>
              </a:ext>
            </a:extLst>
          </p:cNvPr>
          <p:cNvSpPr>
            <a:spLocks noGrp="1"/>
          </p:cNvSpPr>
          <p:nvPr>
            <p:ph type="body" sz="quarter" idx="25"/>
          </p:nvPr>
        </p:nvSpPr>
        <p:spPr>
          <a:xfrm>
            <a:off x="7020855" y="2188508"/>
            <a:ext cx="4772343" cy="867930"/>
          </a:xfrm>
          <a:prstGeom prst="rect">
            <a:avLst/>
          </a:prstGeom>
        </p:spPr>
        <p:txBody>
          <a:bodyPr numCol="2" spcCol="182880">
            <a:noAutofit/>
          </a:bodyPr>
          <a:lstStyle>
            <a:lvl1pPr marL="114300" indent="-114300">
              <a:spcBef>
                <a:spcPts val="200"/>
              </a:spcBef>
              <a:spcAft>
                <a:spcPts val="200"/>
              </a:spcAft>
              <a:buFont typeface="Arial" panose="020B0604020202020204" pitchFamily="34" charset="0"/>
              <a:buChar char="•"/>
              <a:tabLst/>
              <a:defRPr lang="en-US" sz="1200" kern="1200" dirty="0" smtClean="0">
                <a:solidFill>
                  <a:schemeClr val="bg1"/>
                </a:solidFill>
                <a:latin typeface="+mn-lt"/>
                <a:ea typeface="+mn-ea"/>
                <a:cs typeface="+mn-cs"/>
              </a:defRPr>
            </a:lvl1pPr>
            <a:lvl2pPr marL="290513" indent="-114300">
              <a:spcBef>
                <a:spcPts val="200"/>
              </a:spcBef>
              <a:spcAft>
                <a:spcPts val="200"/>
              </a:spcAft>
              <a:buFont typeface="System Font Regular"/>
              <a:buChar char="–"/>
              <a:tabLst/>
              <a:defRPr>
                <a:solidFill>
                  <a:schemeClr val="bg1"/>
                </a:solidFill>
              </a:defRPr>
            </a:lvl2pPr>
            <a:lvl3pPr marL="346075" indent="0">
              <a:buNone/>
              <a:defRPr/>
            </a:lvl3pPr>
          </a:lstStyle>
          <a:p>
            <a:pPr lvl="0"/>
            <a:r>
              <a:rPr lang="en-US" dirty="0"/>
              <a:t>Click to edit Master text styles</a:t>
            </a:r>
          </a:p>
          <a:p>
            <a:pPr lvl="1"/>
            <a:r>
              <a:rPr lang="en-US" dirty="0"/>
              <a:t>Second level</a:t>
            </a:r>
          </a:p>
        </p:txBody>
      </p:sp>
      <p:sp>
        <p:nvSpPr>
          <p:cNvPr id="45" name="Text Placeholder 11">
            <a:extLst>
              <a:ext uri="{FF2B5EF4-FFF2-40B4-BE49-F238E27FC236}">
                <a16:creationId xmlns:a16="http://schemas.microsoft.com/office/drawing/2014/main" id="{BCF2B7CD-FC31-5E07-42DE-0BED5B4E64D0}"/>
              </a:ext>
            </a:extLst>
          </p:cNvPr>
          <p:cNvSpPr>
            <a:spLocks noGrp="1"/>
          </p:cNvSpPr>
          <p:nvPr>
            <p:ph type="body" sz="quarter" idx="26"/>
          </p:nvPr>
        </p:nvSpPr>
        <p:spPr>
          <a:xfrm>
            <a:off x="4436222" y="3692553"/>
            <a:ext cx="2375054" cy="867930"/>
          </a:xfrm>
          <a:prstGeom prst="rect">
            <a:avLst/>
          </a:prstGeom>
        </p:spPr>
        <p:txBody>
          <a:bodyPr>
            <a:noAutofit/>
          </a:bodyPr>
          <a:lstStyle>
            <a:lvl1pPr>
              <a:spcAft>
                <a:spcPts val="500"/>
              </a:spcAft>
              <a:defRPr lang="en-US" sz="1800" kern="1200" dirty="0" smtClean="0">
                <a:solidFill>
                  <a:schemeClr val="bg1"/>
                </a:solidFill>
                <a:latin typeface="+mj-lt"/>
                <a:ea typeface="+mn-ea"/>
                <a:cs typeface="+mn-cs"/>
              </a:defRPr>
            </a:lvl1pPr>
          </a:lstStyle>
          <a:p>
            <a:pPr lvl="0"/>
            <a:r>
              <a:rPr lang="en-US" dirty="0"/>
              <a:t>Click to edit Master text styles</a:t>
            </a:r>
          </a:p>
        </p:txBody>
      </p:sp>
      <p:sp>
        <p:nvSpPr>
          <p:cNvPr id="46" name="Text Placeholder 13">
            <a:extLst>
              <a:ext uri="{FF2B5EF4-FFF2-40B4-BE49-F238E27FC236}">
                <a16:creationId xmlns:a16="http://schemas.microsoft.com/office/drawing/2014/main" id="{020DC628-1F53-CAD5-7791-44ABAAEB6D6C}"/>
              </a:ext>
            </a:extLst>
          </p:cNvPr>
          <p:cNvSpPr>
            <a:spLocks noGrp="1"/>
          </p:cNvSpPr>
          <p:nvPr>
            <p:ph type="body" sz="quarter" idx="27"/>
          </p:nvPr>
        </p:nvSpPr>
        <p:spPr>
          <a:xfrm>
            <a:off x="7020855" y="3692429"/>
            <a:ext cx="4772343" cy="867930"/>
          </a:xfrm>
          <a:prstGeom prst="rect">
            <a:avLst/>
          </a:prstGeom>
        </p:spPr>
        <p:txBody>
          <a:bodyPr numCol="2" spcCol="182880">
            <a:noAutofit/>
          </a:bodyPr>
          <a:lstStyle>
            <a:lvl1pPr marL="114300" indent="-114300">
              <a:spcBef>
                <a:spcPts val="200"/>
              </a:spcBef>
              <a:spcAft>
                <a:spcPts val="200"/>
              </a:spcAft>
              <a:buFont typeface="Arial" panose="020B0604020202020204" pitchFamily="34" charset="0"/>
              <a:buChar char="•"/>
              <a:tabLst/>
              <a:defRPr lang="en-US" sz="1200" kern="1200" dirty="0" smtClean="0">
                <a:solidFill>
                  <a:schemeClr val="bg1"/>
                </a:solidFill>
                <a:latin typeface="+mn-lt"/>
                <a:ea typeface="+mn-ea"/>
                <a:cs typeface="+mn-cs"/>
              </a:defRPr>
            </a:lvl1pPr>
            <a:lvl2pPr marL="290513" indent="-114300">
              <a:spcBef>
                <a:spcPts val="200"/>
              </a:spcBef>
              <a:spcAft>
                <a:spcPts val="200"/>
              </a:spcAft>
              <a:buFont typeface="System Font Regular"/>
              <a:buChar char="–"/>
              <a:tabLst/>
              <a:defRPr>
                <a:solidFill>
                  <a:schemeClr val="bg1"/>
                </a:solidFill>
              </a:defRPr>
            </a:lvl2pPr>
            <a:lvl3pPr marL="346075" indent="0">
              <a:buNone/>
              <a:defRPr/>
            </a:lvl3pPr>
          </a:lstStyle>
          <a:p>
            <a:pPr lvl="0"/>
            <a:r>
              <a:rPr lang="en-US" dirty="0"/>
              <a:t>Click to edit Master text styles</a:t>
            </a:r>
          </a:p>
          <a:p>
            <a:pPr lvl="1"/>
            <a:r>
              <a:rPr lang="en-US" dirty="0"/>
              <a:t>Second level</a:t>
            </a:r>
          </a:p>
        </p:txBody>
      </p:sp>
      <p:sp>
        <p:nvSpPr>
          <p:cNvPr id="47" name="Text Placeholder 11">
            <a:extLst>
              <a:ext uri="{FF2B5EF4-FFF2-40B4-BE49-F238E27FC236}">
                <a16:creationId xmlns:a16="http://schemas.microsoft.com/office/drawing/2014/main" id="{F20AAF15-635B-F6E6-A560-BCB510E32BF4}"/>
              </a:ext>
            </a:extLst>
          </p:cNvPr>
          <p:cNvSpPr>
            <a:spLocks noGrp="1"/>
          </p:cNvSpPr>
          <p:nvPr>
            <p:ph type="body" sz="quarter" idx="28"/>
          </p:nvPr>
        </p:nvSpPr>
        <p:spPr>
          <a:xfrm>
            <a:off x="4436222" y="5196349"/>
            <a:ext cx="2375054" cy="867930"/>
          </a:xfrm>
          <a:prstGeom prst="rect">
            <a:avLst/>
          </a:prstGeom>
        </p:spPr>
        <p:txBody>
          <a:bodyPr>
            <a:noAutofit/>
          </a:bodyPr>
          <a:lstStyle>
            <a:lvl1pPr>
              <a:spcAft>
                <a:spcPts val="500"/>
              </a:spcAft>
              <a:defRPr lang="en-US" sz="1800" kern="1200" dirty="0" smtClean="0">
                <a:solidFill>
                  <a:schemeClr val="bg1"/>
                </a:solidFill>
                <a:latin typeface="+mj-lt"/>
                <a:ea typeface="+mn-ea"/>
                <a:cs typeface="+mn-cs"/>
              </a:defRPr>
            </a:lvl1pPr>
          </a:lstStyle>
          <a:p>
            <a:pPr lvl="0"/>
            <a:r>
              <a:rPr lang="en-US" dirty="0"/>
              <a:t>Click to edit Master text styles</a:t>
            </a:r>
          </a:p>
        </p:txBody>
      </p:sp>
      <p:sp>
        <p:nvSpPr>
          <p:cNvPr id="48" name="Text Placeholder 13">
            <a:extLst>
              <a:ext uri="{FF2B5EF4-FFF2-40B4-BE49-F238E27FC236}">
                <a16:creationId xmlns:a16="http://schemas.microsoft.com/office/drawing/2014/main" id="{369A9B16-DBF7-F678-F746-501026D12905}"/>
              </a:ext>
            </a:extLst>
          </p:cNvPr>
          <p:cNvSpPr>
            <a:spLocks noGrp="1"/>
          </p:cNvSpPr>
          <p:nvPr>
            <p:ph type="body" sz="quarter" idx="29"/>
          </p:nvPr>
        </p:nvSpPr>
        <p:spPr>
          <a:xfrm>
            <a:off x="7020855" y="5196349"/>
            <a:ext cx="4772343" cy="867930"/>
          </a:xfrm>
          <a:prstGeom prst="rect">
            <a:avLst/>
          </a:prstGeom>
        </p:spPr>
        <p:txBody>
          <a:bodyPr numCol="2" spcCol="182880">
            <a:noAutofit/>
          </a:bodyPr>
          <a:lstStyle>
            <a:lvl1pPr marL="114300" indent="-114300">
              <a:spcBef>
                <a:spcPts val="200"/>
              </a:spcBef>
              <a:spcAft>
                <a:spcPts val="200"/>
              </a:spcAft>
              <a:buFont typeface="Arial" panose="020B0604020202020204" pitchFamily="34" charset="0"/>
              <a:buChar char="•"/>
              <a:tabLst/>
              <a:defRPr lang="en-US" sz="1200" kern="1200" dirty="0" smtClean="0">
                <a:solidFill>
                  <a:schemeClr val="bg1"/>
                </a:solidFill>
                <a:latin typeface="+mn-lt"/>
                <a:ea typeface="+mn-ea"/>
                <a:cs typeface="+mn-cs"/>
              </a:defRPr>
            </a:lvl1pPr>
            <a:lvl2pPr marL="290513" indent="-114300">
              <a:spcBef>
                <a:spcPts val="200"/>
              </a:spcBef>
              <a:spcAft>
                <a:spcPts val="200"/>
              </a:spcAft>
              <a:buFont typeface="System Font Regular"/>
              <a:buChar char="–"/>
              <a:tabLst/>
              <a:defRPr>
                <a:solidFill>
                  <a:schemeClr val="bg1"/>
                </a:solidFill>
              </a:defRPr>
            </a:lvl2pPr>
            <a:lvl3pPr marL="346075" indent="0">
              <a:buNone/>
              <a:defRPr/>
            </a:lvl3pPr>
          </a:lstStyle>
          <a:p>
            <a:pPr lvl="0"/>
            <a:r>
              <a:rPr lang="en-US" dirty="0"/>
              <a:t>Click to edit Master text styles</a:t>
            </a:r>
          </a:p>
          <a:p>
            <a:pPr lvl="1"/>
            <a:r>
              <a:rPr lang="en-US" dirty="0"/>
              <a:t>Second level</a:t>
            </a:r>
          </a:p>
        </p:txBody>
      </p:sp>
      <p:grpSp>
        <p:nvGrpSpPr>
          <p:cNvPr id="49" name="Group 48">
            <a:extLst>
              <a:ext uri="{FF2B5EF4-FFF2-40B4-BE49-F238E27FC236}">
                <a16:creationId xmlns:a16="http://schemas.microsoft.com/office/drawing/2014/main" id="{0619D24C-EDDA-7945-CE4D-6036E12B7B39}"/>
              </a:ext>
            </a:extLst>
          </p:cNvPr>
          <p:cNvGrpSpPr/>
          <p:nvPr userDrawn="1"/>
        </p:nvGrpSpPr>
        <p:grpSpPr>
          <a:xfrm>
            <a:off x="4789860" y="3397340"/>
            <a:ext cx="6971974" cy="27432"/>
            <a:chOff x="4635705" y="3252869"/>
            <a:chExt cx="6971974" cy="27432"/>
          </a:xfrm>
        </p:grpSpPr>
        <p:cxnSp>
          <p:nvCxnSpPr>
            <p:cNvPr id="50" name="Straight Connector 49">
              <a:extLst>
                <a:ext uri="{FF2B5EF4-FFF2-40B4-BE49-F238E27FC236}">
                  <a16:creationId xmlns:a16="http://schemas.microsoft.com/office/drawing/2014/main" id="{0FA867C2-E38B-F6E9-A12E-52E4E3A259F2}"/>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CECF9767-E83C-CF1B-F2F7-D41B1668F156}"/>
                </a:ext>
              </a:extLst>
            </p:cNvPr>
            <p:cNvSpPr/>
            <p:nvPr userDrawn="1"/>
          </p:nvSpPr>
          <p:spPr>
            <a:xfrm rot="5400000">
              <a:off x="8107976" y="3252869"/>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A2927771-3173-3E3B-B7C6-71618C7DAD53}"/>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17C6571A-23CC-F0A2-BFBE-20FE1A204002}"/>
              </a:ext>
            </a:extLst>
          </p:cNvPr>
          <p:cNvGrpSpPr/>
          <p:nvPr userDrawn="1"/>
        </p:nvGrpSpPr>
        <p:grpSpPr>
          <a:xfrm>
            <a:off x="4732873" y="4883096"/>
            <a:ext cx="6971974" cy="27432"/>
            <a:chOff x="4635705" y="3252869"/>
            <a:chExt cx="6971974" cy="27432"/>
          </a:xfrm>
        </p:grpSpPr>
        <p:cxnSp>
          <p:nvCxnSpPr>
            <p:cNvPr id="54" name="Straight Connector 53">
              <a:extLst>
                <a:ext uri="{FF2B5EF4-FFF2-40B4-BE49-F238E27FC236}">
                  <a16:creationId xmlns:a16="http://schemas.microsoft.com/office/drawing/2014/main" id="{45204A9C-E195-9DA9-DEB6-3413A0E732DF}"/>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28E89459-BD6D-63E7-0A84-DB1CBCDE3A2A}"/>
                </a:ext>
              </a:extLst>
            </p:cNvPr>
            <p:cNvSpPr/>
            <p:nvPr userDrawn="1"/>
          </p:nvSpPr>
          <p:spPr>
            <a:xfrm rot="5400000">
              <a:off x="8107976" y="3252869"/>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39529255-EEFF-37F0-E0D7-EB104E045BEB}"/>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53069DC1-E542-EB1B-C731-A485591BA2B4}"/>
              </a:ext>
            </a:extLst>
          </p:cNvPr>
          <p:cNvGrpSpPr/>
          <p:nvPr userDrawn="1"/>
        </p:nvGrpSpPr>
        <p:grpSpPr>
          <a:xfrm>
            <a:off x="4732873" y="1911584"/>
            <a:ext cx="6971974" cy="27432"/>
            <a:chOff x="4635705" y="3252869"/>
            <a:chExt cx="6971974" cy="27432"/>
          </a:xfrm>
        </p:grpSpPr>
        <p:cxnSp>
          <p:nvCxnSpPr>
            <p:cNvPr id="58" name="Straight Connector 57">
              <a:extLst>
                <a:ext uri="{FF2B5EF4-FFF2-40B4-BE49-F238E27FC236}">
                  <a16:creationId xmlns:a16="http://schemas.microsoft.com/office/drawing/2014/main" id="{E49C937B-1ECA-8FE8-8C09-26C2DCA58D48}"/>
                </a:ext>
              </a:extLst>
            </p:cNvPr>
            <p:cNvCxnSpPr>
              <a:cxnSpLocks/>
            </p:cNvCxnSpPr>
            <p:nvPr userDrawn="1"/>
          </p:nvCxnSpPr>
          <p:spPr>
            <a:xfrm flipH="1">
              <a:off x="4635705" y="3266586"/>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6AEBA39F-8180-CA43-E941-10FBA9CD4D10}"/>
                </a:ext>
              </a:extLst>
            </p:cNvPr>
            <p:cNvSpPr/>
            <p:nvPr userDrawn="1"/>
          </p:nvSpPr>
          <p:spPr>
            <a:xfrm rot="5400000">
              <a:off x="8107976" y="3252869"/>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7329968F-EBC7-21FE-E908-6CFD3FF9904C}"/>
                </a:ext>
              </a:extLst>
            </p:cNvPr>
            <p:cNvCxnSpPr>
              <a:cxnSpLocks/>
            </p:cNvCxnSpPr>
            <p:nvPr userDrawn="1"/>
          </p:nvCxnSpPr>
          <p:spPr>
            <a:xfrm flipH="1">
              <a:off x="8178679" y="3266585"/>
              <a:ext cx="342900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Text Placeholder 28">
            <a:extLst>
              <a:ext uri="{FF2B5EF4-FFF2-40B4-BE49-F238E27FC236}">
                <a16:creationId xmlns:a16="http://schemas.microsoft.com/office/drawing/2014/main" id="{377D1195-7FFF-060C-53BB-DFF94AA04ABE}"/>
              </a:ext>
            </a:extLst>
          </p:cNvPr>
          <p:cNvSpPr>
            <a:spLocks noGrp="1"/>
          </p:cNvSpPr>
          <p:nvPr>
            <p:ph type="body" sz="quarter" idx="30"/>
          </p:nvPr>
        </p:nvSpPr>
        <p:spPr>
          <a:xfrm>
            <a:off x="4435475" y="684213"/>
            <a:ext cx="2376488" cy="868680"/>
          </a:xfrm>
          <a:prstGeom prst="rect">
            <a:avLst/>
          </a:prstGeom>
        </p:spPr>
        <p:txBody>
          <a:bodyPr vert="horz" lIns="91440" tIns="45720" rIns="91440" bIns="45720" rtlCol="0">
            <a:noAutofit/>
          </a:bodyPr>
          <a:lstStyle>
            <a:lvl1pPr>
              <a:defRPr lang="en-US" smtClean="0">
                <a:solidFill>
                  <a:schemeClr val="bg1"/>
                </a:solidFill>
                <a:latin typeface="+mj-lt"/>
              </a:defRPr>
            </a:lvl1pPr>
            <a:lvl2pPr>
              <a:defRPr lang="en-US" smtClean="0"/>
            </a:lvl2pPr>
            <a:lvl3pPr>
              <a:defRPr lang="en-US" smtClean="0"/>
            </a:lvl3pPr>
            <a:lvl4pPr>
              <a:defRPr lang="en-US" smtClean="0"/>
            </a:lvl4pPr>
            <a:lvl5pPr>
              <a:defRPr lang="en-US"/>
            </a:lvl5pPr>
          </a:lstStyle>
          <a:p>
            <a:pPr lvl="0">
              <a:spcAft>
                <a:spcPts val="500"/>
              </a:spcAft>
            </a:pPr>
            <a:r>
              <a:rPr lang="en-US" dirty="0"/>
              <a:t>Click to edit Master text styles</a:t>
            </a:r>
          </a:p>
        </p:txBody>
      </p:sp>
      <p:sp>
        <p:nvSpPr>
          <p:cNvPr id="62" name="Text Placeholder 30">
            <a:extLst>
              <a:ext uri="{FF2B5EF4-FFF2-40B4-BE49-F238E27FC236}">
                <a16:creationId xmlns:a16="http://schemas.microsoft.com/office/drawing/2014/main" id="{362F6E31-23E2-61A1-5FA2-09E180AB270D}"/>
              </a:ext>
            </a:extLst>
          </p:cNvPr>
          <p:cNvSpPr>
            <a:spLocks noGrp="1"/>
          </p:cNvSpPr>
          <p:nvPr>
            <p:ph type="body" sz="quarter" idx="31"/>
          </p:nvPr>
        </p:nvSpPr>
        <p:spPr>
          <a:xfrm>
            <a:off x="7045007" y="683837"/>
            <a:ext cx="4748191" cy="868680"/>
          </a:xfrm>
          <a:prstGeom prst="rect">
            <a:avLst/>
          </a:prstGeom>
        </p:spPr>
        <p:txBody>
          <a:bodyPr vert="horz" lIns="91440" tIns="45720" rIns="91440" bIns="45720" numCol="2" spcCol="182880" rtlCol="0">
            <a:noAutofit/>
          </a:bodyPr>
          <a:lstStyle>
            <a:lvl1pPr>
              <a:defRPr lang="en-US" sz="1200" smtClean="0">
                <a:solidFill>
                  <a:schemeClr val="bg1"/>
                </a:solidFill>
              </a:defRPr>
            </a:lvl1pPr>
            <a:lvl2pPr>
              <a:defRPr lang="en-US" smtClean="0">
                <a:solidFill>
                  <a:schemeClr val="bg1"/>
                </a:solidFill>
              </a:defRPr>
            </a:lvl2pPr>
            <a:lvl3pPr>
              <a:defRPr lang="en-US" smtClean="0"/>
            </a:lvl3pPr>
            <a:lvl4pPr>
              <a:defRPr lang="en-US" smtClean="0"/>
            </a:lvl4pPr>
            <a:lvl5pPr>
              <a:defRPr lang="en-US"/>
            </a:lvl5pPr>
          </a:lstStyle>
          <a:p>
            <a:pPr marL="114300" lvl="0" indent="-114300">
              <a:spcBef>
                <a:spcPts val="200"/>
              </a:spcBef>
              <a:spcAft>
                <a:spcPts val="200"/>
              </a:spcAft>
              <a:buChar char="•"/>
              <a:tabLst/>
            </a:pPr>
            <a:r>
              <a:rPr lang="en-US" dirty="0"/>
              <a:t>Click to edit Master text styles</a:t>
            </a:r>
          </a:p>
          <a:p>
            <a:pPr marL="290513" lvl="1" indent="-114300">
              <a:spcBef>
                <a:spcPts val="200"/>
              </a:spcBef>
              <a:spcAft>
                <a:spcPts val="200"/>
              </a:spcAft>
              <a:buFont typeface="System Font Regular"/>
              <a:buChar char="–"/>
            </a:pPr>
            <a:r>
              <a:rPr lang="en-US" dirty="0"/>
              <a:t>Second level</a:t>
            </a:r>
          </a:p>
        </p:txBody>
      </p:sp>
      <p:sp>
        <p:nvSpPr>
          <p:cNvPr id="63" name="TextBox 62">
            <a:extLst>
              <a:ext uri="{FF2B5EF4-FFF2-40B4-BE49-F238E27FC236}">
                <a16:creationId xmlns:a16="http://schemas.microsoft.com/office/drawing/2014/main" id="{FD4DB7AF-2BCF-2C15-C1E8-24574E343346}"/>
              </a:ext>
            </a:extLst>
          </p:cNvPr>
          <p:cNvSpPr txBox="1"/>
          <p:nvPr userDrawn="1"/>
        </p:nvSpPr>
        <p:spPr>
          <a:xfrm>
            <a:off x="1795713" y="6280902"/>
            <a:ext cx="2133025" cy="18466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tx1"/>
                </a:solidFill>
              </a:rPr>
              <a:t>COPPERPOINT  •  ALASKA NATIONAL  •  PACIFICCOMP</a:t>
            </a:r>
            <a:endParaRPr lang="en-US" sz="650">
              <a:solidFill>
                <a:schemeClr val="tx1"/>
              </a:solidFill>
            </a:endParaRPr>
          </a:p>
        </p:txBody>
      </p:sp>
      <p:grpSp>
        <p:nvGrpSpPr>
          <p:cNvPr id="64" name="Group 63">
            <a:extLst>
              <a:ext uri="{FF2B5EF4-FFF2-40B4-BE49-F238E27FC236}">
                <a16:creationId xmlns:a16="http://schemas.microsoft.com/office/drawing/2014/main" id="{C61FD633-379C-C7D8-8714-437DBCC563F0}"/>
              </a:ext>
            </a:extLst>
          </p:cNvPr>
          <p:cNvGrpSpPr>
            <a:grpSpLocks noChangeAspect="1"/>
          </p:cNvGrpSpPr>
          <p:nvPr userDrawn="1"/>
        </p:nvGrpSpPr>
        <p:grpSpPr>
          <a:xfrm>
            <a:off x="693738" y="6107113"/>
            <a:ext cx="704850" cy="381534"/>
            <a:chOff x="9473406" y="4779962"/>
            <a:chExt cx="861475" cy="466315"/>
          </a:xfrm>
          <a:solidFill>
            <a:schemeClr val="tx1"/>
          </a:solidFill>
        </p:grpSpPr>
        <p:sp>
          <p:nvSpPr>
            <p:cNvPr id="65" name="Freeform: Shape 10">
              <a:extLst>
                <a:ext uri="{FF2B5EF4-FFF2-40B4-BE49-F238E27FC236}">
                  <a16:creationId xmlns:a16="http://schemas.microsoft.com/office/drawing/2014/main" id="{C773AEE5-80F1-19D9-B308-9B09E188D9F9}"/>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grpFill/>
            <a:ln w="9525" cap="flat">
              <a:noFill/>
              <a:prstDash val="solid"/>
              <a:miter/>
            </a:ln>
          </p:spPr>
          <p:txBody>
            <a:bodyPr rtlCol="0" anchor="ctr"/>
            <a:lstStyle/>
            <a:p>
              <a:endParaRPr lang="en-US"/>
            </a:p>
          </p:txBody>
        </p:sp>
        <p:sp>
          <p:nvSpPr>
            <p:cNvPr id="66" name="Freeform: Shape 11">
              <a:extLst>
                <a:ext uri="{FF2B5EF4-FFF2-40B4-BE49-F238E27FC236}">
                  <a16:creationId xmlns:a16="http://schemas.microsoft.com/office/drawing/2014/main" id="{60CA21AB-7B7C-C957-F9F2-1B61CD5CD442}"/>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73145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third + photo">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8C52FBEF-E29F-CE50-7FE6-B5D4385E219E}"/>
              </a:ext>
            </a:extLst>
          </p:cNvPr>
          <p:cNvSpPr>
            <a:spLocks noGrp="1"/>
          </p:cNvSpPr>
          <p:nvPr>
            <p:ph sz="half" idx="1"/>
          </p:nvPr>
        </p:nvSpPr>
        <p:spPr>
          <a:xfrm>
            <a:off x="594360" y="1828800"/>
            <a:ext cx="3321795" cy="4343399"/>
          </a:xfrm>
        </p:spPr>
        <p:txBody>
          <a:bodyPr/>
          <a:lstStyle>
            <a:lvl1pPr>
              <a:lnSpc>
                <a:spcPct val="120000"/>
              </a:lnSpc>
              <a:defRPr/>
            </a:lvl1pPr>
            <a:lvl2pPr marL="9525" indent="0">
              <a:lnSpc>
                <a:spcPct val="120000"/>
              </a:lnSpc>
              <a:buNone/>
              <a:tabLst/>
              <a:defRPr/>
            </a:lvl2pPr>
            <a:lvl3pPr marL="234950" indent="-115888">
              <a:lnSpc>
                <a:spcPct val="120000"/>
              </a:lnSpc>
              <a:buFont typeface="Arial" panose="020B0604020202020204" pitchFamily="34" charset="0"/>
              <a:buChar char="•"/>
              <a:tabLst/>
              <a:defRPr/>
            </a:lvl3pPr>
            <a:lvl4pPr marL="635000" indent="-176213">
              <a:lnSpc>
                <a:spcPct val="120000"/>
              </a:lnSpc>
              <a:buFont typeface="System Font Regular"/>
              <a:buChar char="–"/>
              <a:tabLst/>
              <a:defRPr/>
            </a:lvl4pPr>
            <a:lvl5pPr marL="920750" indent="-122238">
              <a:lnSpc>
                <a:spcPct val="120000"/>
              </a:lnSpc>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2040DE1-8B23-BAB5-70C9-A24A3AB48EB8}"/>
              </a:ext>
            </a:extLst>
          </p:cNvPr>
          <p:cNvSpPr>
            <a:spLocks noGrp="1"/>
          </p:cNvSpPr>
          <p:nvPr>
            <p:ph type="title"/>
          </p:nvPr>
        </p:nvSpPr>
        <p:spPr>
          <a:xfrm>
            <a:off x="594360" y="694944"/>
            <a:ext cx="3321795" cy="1016001"/>
          </a:xfrm>
        </p:spPr>
        <p:txBody>
          <a:bodyPr/>
          <a:lstStyle/>
          <a:p>
            <a:r>
              <a:rPr lang="en-US" dirty="0"/>
              <a:t>Click to edit Master title style</a:t>
            </a:r>
          </a:p>
        </p:txBody>
      </p:sp>
    </p:spTree>
    <p:extLst>
      <p:ext uri="{BB962C8B-B14F-4D97-AF65-F5344CB8AC3E}">
        <p14:creationId xmlns:p14="http://schemas.microsoft.com/office/powerpoint/2010/main" val="2986604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third text centered">
    <p:bg>
      <p:bgPr>
        <a:solidFill>
          <a:schemeClr val="accent5"/>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8C52FBEF-E29F-CE50-7FE6-B5D4385E219E}"/>
              </a:ext>
            </a:extLst>
          </p:cNvPr>
          <p:cNvSpPr>
            <a:spLocks noGrp="1"/>
          </p:cNvSpPr>
          <p:nvPr>
            <p:ph sz="half" idx="1"/>
          </p:nvPr>
        </p:nvSpPr>
        <p:spPr>
          <a:xfrm>
            <a:off x="594360" y="1828800"/>
            <a:ext cx="3321795" cy="4343399"/>
          </a:xfrm>
        </p:spPr>
        <p:txBody>
          <a:bodyPr/>
          <a:lstStyle>
            <a:lvl1pPr>
              <a:lnSpc>
                <a:spcPct val="120000"/>
              </a:lnSpc>
              <a:defRPr/>
            </a:lvl1pPr>
            <a:lvl2pPr marL="9525" indent="0">
              <a:lnSpc>
                <a:spcPct val="120000"/>
              </a:lnSpc>
              <a:buNone/>
              <a:tabLst/>
              <a:defRPr/>
            </a:lvl2pPr>
            <a:lvl3pPr marL="234950" indent="-115888">
              <a:lnSpc>
                <a:spcPct val="120000"/>
              </a:lnSpc>
              <a:buFont typeface="Arial" panose="020B0604020202020204" pitchFamily="34" charset="0"/>
              <a:buChar char="•"/>
              <a:tabLst/>
              <a:defRPr/>
            </a:lvl3pPr>
            <a:lvl4pPr marL="635000" indent="-176213">
              <a:lnSpc>
                <a:spcPct val="120000"/>
              </a:lnSpc>
              <a:buFont typeface="System Font Regular"/>
              <a:buChar char="–"/>
              <a:tabLst/>
              <a:defRPr/>
            </a:lvl4pPr>
            <a:lvl5pPr marL="920750" indent="-122238">
              <a:lnSpc>
                <a:spcPct val="120000"/>
              </a:lnSpc>
              <a:buFont typeface="Arial" panose="020B060402020202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28F29A32-52E4-79CA-CF6E-D11A170B4DBD}"/>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bg1"/>
                </a:solidFill>
              </a:rPr>
              <a:pPr/>
              <a:t>‹#›</a:t>
            </a:fld>
            <a:endParaRPr lang="en-US">
              <a:solidFill>
                <a:schemeClr val="bg1"/>
              </a:solidFill>
            </a:endParaRPr>
          </a:p>
        </p:txBody>
      </p:sp>
      <p:sp>
        <p:nvSpPr>
          <p:cNvPr id="2" name="Title 1">
            <a:extLst>
              <a:ext uri="{FF2B5EF4-FFF2-40B4-BE49-F238E27FC236}">
                <a16:creationId xmlns:a16="http://schemas.microsoft.com/office/drawing/2014/main" id="{6FE2B546-B7CB-F03F-62E6-6B6C2AF4DE84}"/>
              </a:ext>
            </a:extLst>
          </p:cNvPr>
          <p:cNvSpPr>
            <a:spLocks noGrp="1"/>
          </p:cNvSpPr>
          <p:nvPr>
            <p:ph type="title"/>
          </p:nvPr>
        </p:nvSpPr>
        <p:spPr>
          <a:xfrm>
            <a:off x="594360" y="694944"/>
            <a:ext cx="3321795" cy="1016001"/>
          </a:xfrm>
        </p:spPr>
        <p:txBody>
          <a:bodyPr vert="horz" lIns="91440" tIns="45720" rIns="91440" bIns="45720" rtlCol="0" anchor="t" anchorCtr="0">
            <a:normAutofit/>
          </a:bodyPr>
          <a:lstStyle>
            <a:lvl1pPr>
              <a:lnSpc>
                <a:spcPct val="100000"/>
              </a:lnSpc>
              <a:defRPr lang="en-US"/>
            </a:lvl1pPr>
          </a:lstStyle>
          <a:p>
            <a:pPr lvl="0">
              <a:lnSpc>
                <a:spcPct val="120000"/>
              </a:lnSpc>
            </a:pPr>
            <a:r>
              <a:rPr lang="en-US"/>
              <a:t>Click to edit Master title style</a:t>
            </a:r>
          </a:p>
        </p:txBody>
      </p:sp>
      <p:sp>
        <p:nvSpPr>
          <p:cNvPr id="4" name="Content Placeholder 3">
            <a:extLst>
              <a:ext uri="{FF2B5EF4-FFF2-40B4-BE49-F238E27FC236}">
                <a16:creationId xmlns:a16="http://schemas.microsoft.com/office/drawing/2014/main" id="{40793979-FB66-661E-FA3C-EA175BE072A0}"/>
              </a:ext>
            </a:extLst>
          </p:cNvPr>
          <p:cNvSpPr>
            <a:spLocks noGrp="1"/>
          </p:cNvSpPr>
          <p:nvPr>
            <p:ph sz="quarter" idx="20"/>
          </p:nvPr>
        </p:nvSpPr>
        <p:spPr>
          <a:xfrm>
            <a:off x="4234372" y="695325"/>
            <a:ext cx="7643812" cy="5467350"/>
          </a:xfrm>
        </p:spPr>
        <p:txBody>
          <a:bodyPr vert="horz" lIns="91440" tIns="45720" rIns="91440" bIns="45720" rtlCol="0" anchor="ctr" anchorCtr="0">
            <a:noAutofit/>
          </a:bodyPr>
          <a:lstStyle>
            <a:lvl1pPr>
              <a:lnSpc>
                <a:spcPct val="120000"/>
              </a:lnSpc>
              <a:defRPr lang="en-US" sz="2400" dirty="0">
                <a:solidFill>
                  <a:schemeClr val="bg1"/>
                </a:solidFill>
                <a:latin typeface="+mj-lt"/>
              </a:defRPr>
            </a:lvl1pPr>
          </a:lstStyle>
          <a:p>
            <a:pPr lvl="0" algn="ctr"/>
            <a:r>
              <a:rPr lang="en-US" dirty="0"/>
              <a:t>Click to edit Master text styles</a:t>
            </a:r>
          </a:p>
        </p:txBody>
      </p:sp>
    </p:spTree>
    <p:extLst>
      <p:ext uri="{BB962C8B-B14F-4D97-AF65-F5344CB8AC3E}">
        <p14:creationId xmlns:p14="http://schemas.microsoft.com/office/powerpoint/2010/main" val="359767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stacked + statem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4FE839-BD93-359B-0FD5-94568F958337}"/>
              </a:ext>
            </a:extLst>
          </p:cNvPr>
          <p:cNvSpPr>
            <a:spLocks noGrp="1"/>
          </p:cNvSpPr>
          <p:nvPr>
            <p:ph type="body" sz="quarter" idx="19"/>
          </p:nvPr>
        </p:nvSpPr>
        <p:spPr>
          <a:xfrm>
            <a:off x="8461375" y="0"/>
            <a:ext cx="3355975" cy="6172199"/>
          </a:xfrm>
        </p:spPr>
        <p:txBody>
          <a:bodyPr anchor="ctr" anchorCtr="0">
            <a:noAutofit/>
          </a:bodyPr>
          <a:lstStyle>
            <a:lvl1pPr algn="ctr">
              <a:lnSpc>
                <a:spcPct val="120000"/>
              </a:lnSpc>
              <a:defRPr sz="1600">
                <a:solidFill>
                  <a:schemeClr val="bg1"/>
                </a:solidFill>
                <a:latin typeface="+mj-lt"/>
              </a:defRPr>
            </a:lvl1pPr>
          </a:lstStyle>
          <a:p>
            <a:pPr lvl="0"/>
            <a:r>
              <a:rPr lang="en-US" dirty="0"/>
              <a:t>Click to edit Master text styles</a:t>
            </a:r>
          </a:p>
          <a:p>
            <a:pPr lvl="0"/>
            <a:r>
              <a:rPr lang="en-US" dirty="0"/>
              <a:t>•</a:t>
            </a:r>
          </a:p>
          <a:p>
            <a:pPr marL="0" marR="0" lvl="0" indent="0" algn="ctr" defTabSz="914400" rtl="0" eaLnBrk="1" fontAlgn="auto" latinLnBrk="0" hangingPunct="1">
              <a:lnSpc>
                <a:spcPct val="120000"/>
              </a:lnSpc>
              <a:spcBef>
                <a:spcPts val="1000"/>
              </a:spcBef>
              <a:spcAft>
                <a:spcPts val="1000"/>
              </a:spcAft>
              <a:buClrTx/>
              <a:buSzTx/>
              <a:buFont typeface="Arial" panose="020B0604020202020204" pitchFamily="34" charset="0"/>
              <a:buNone/>
              <a:tabLst/>
              <a:defRPr/>
            </a:pPr>
            <a:r>
              <a:rPr lang="en-US" dirty="0"/>
              <a:t>Click to edit Master text styles</a:t>
            </a:r>
          </a:p>
          <a:p>
            <a:pPr lvl="0"/>
            <a:r>
              <a:rPr lang="en-US" dirty="0"/>
              <a:t>•</a:t>
            </a:r>
          </a:p>
          <a:p>
            <a:pPr marL="0" marR="0" lvl="0" indent="0" algn="ctr" defTabSz="914400" rtl="0" eaLnBrk="1" fontAlgn="auto" latinLnBrk="0" hangingPunct="1">
              <a:lnSpc>
                <a:spcPct val="120000"/>
              </a:lnSpc>
              <a:spcBef>
                <a:spcPts val="1000"/>
              </a:spcBef>
              <a:spcAft>
                <a:spcPts val="1000"/>
              </a:spcAft>
              <a:buClrTx/>
              <a:buSzTx/>
              <a:buFont typeface="Arial" panose="020B0604020202020204" pitchFamily="34" charset="0"/>
              <a:buNone/>
              <a:tabLst/>
              <a:defRPr/>
            </a:pPr>
            <a:r>
              <a:rPr lang="en-US" dirty="0"/>
              <a:t>Click to edit Master text styles</a:t>
            </a:r>
          </a:p>
          <a:p>
            <a:pPr lvl="0"/>
            <a:endParaRPr lang="en-US" dirty="0"/>
          </a:p>
        </p:txBody>
      </p:sp>
      <p:sp>
        <p:nvSpPr>
          <p:cNvPr id="19" name="Content Placeholder 2">
            <a:extLst>
              <a:ext uri="{FF2B5EF4-FFF2-40B4-BE49-F238E27FC236}">
                <a16:creationId xmlns:a16="http://schemas.microsoft.com/office/drawing/2014/main" id="{21911E70-812D-F8D8-6B68-F63534F25B07}"/>
              </a:ext>
            </a:extLst>
          </p:cNvPr>
          <p:cNvSpPr>
            <a:spLocks noGrp="1"/>
          </p:cNvSpPr>
          <p:nvPr>
            <p:ph sz="half" idx="20"/>
          </p:nvPr>
        </p:nvSpPr>
        <p:spPr>
          <a:xfrm>
            <a:off x="594358" y="3185651"/>
            <a:ext cx="7379333" cy="2986547"/>
          </a:xfrm>
        </p:spPr>
        <p:txBody>
          <a:bodyPr>
            <a:noAutofit/>
          </a:bodyPr>
          <a:lstStyle>
            <a:lvl1pPr marL="0" indent="0">
              <a:lnSpc>
                <a:spcPct val="120000"/>
              </a:lnSpc>
              <a:spcBef>
                <a:spcPts val="3000"/>
              </a:spcBef>
              <a:spcAft>
                <a:spcPts val="500"/>
              </a:spcAft>
              <a:buFont typeface="Arial" panose="020B0604020202020204" pitchFamily="34" charset="0"/>
              <a:buNone/>
              <a:tabLst/>
              <a:defRPr sz="1600">
                <a:solidFill>
                  <a:schemeClr val="accent1"/>
                </a:solidFill>
                <a:latin typeface="+mj-lt"/>
              </a:defRPr>
            </a:lvl1pPr>
            <a:lvl2pPr marL="9525" indent="0">
              <a:buNone/>
              <a:tabLst/>
              <a:defRPr/>
            </a:lvl2pPr>
            <a:lvl3pPr marL="349250" indent="-230188">
              <a:buFont typeface="Arial" panose="020B0604020202020204" pitchFamily="34" charset="0"/>
              <a:buChar char="•"/>
              <a:tabLst/>
              <a:defRPr/>
            </a:lvl3pPr>
            <a:lvl4pPr marL="688975" indent="-230188">
              <a:buFont typeface="System Font Regular"/>
              <a:buChar char="–"/>
              <a:tabLst/>
              <a:defRPr/>
            </a:lvl4pPr>
            <a:lvl5pPr marL="1028700" indent="-230188">
              <a:buFont typeface="Arial" panose="020B0604020202020204" pitchFamily="34" charset="0"/>
              <a:buChar char="•"/>
              <a:tabLst/>
              <a:defRPr/>
            </a:lvl5pPr>
          </a:lstStyle>
          <a:p>
            <a:pPr lvl="0"/>
            <a:r>
              <a:rPr lang="en-US" dirty="0"/>
              <a:t>Click to edit Master text styles</a:t>
            </a:r>
          </a:p>
        </p:txBody>
      </p:sp>
      <p:sp>
        <p:nvSpPr>
          <p:cNvPr id="2" name="Content Placeholder 2">
            <a:extLst>
              <a:ext uri="{FF2B5EF4-FFF2-40B4-BE49-F238E27FC236}">
                <a16:creationId xmlns:a16="http://schemas.microsoft.com/office/drawing/2014/main" id="{7AFBC22E-820E-0A05-D8BB-B5A5CDBFFCB9}"/>
              </a:ext>
            </a:extLst>
          </p:cNvPr>
          <p:cNvSpPr>
            <a:spLocks noGrp="1"/>
          </p:cNvSpPr>
          <p:nvPr>
            <p:ph sz="half" idx="1"/>
          </p:nvPr>
        </p:nvSpPr>
        <p:spPr>
          <a:xfrm>
            <a:off x="594358" y="1828801"/>
            <a:ext cx="7379334" cy="1171228"/>
          </a:xfrm>
        </p:spPr>
        <p:txBody>
          <a:bodyPr>
            <a:noAutofit/>
          </a:bodyPr>
          <a:lstStyle>
            <a:lvl1pPr>
              <a:lnSpc>
                <a:spcPct val="120000"/>
              </a:lnSpc>
              <a:defRPr>
                <a:solidFill>
                  <a:schemeClr val="tx1"/>
                </a:solidFill>
              </a:defRPr>
            </a:lvl1pPr>
            <a:lvl2pPr marL="104775" indent="0">
              <a:buNone/>
              <a:defRPr/>
            </a:lvl2pPr>
          </a:lstStyle>
          <a:p>
            <a:pPr lvl="0"/>
            <a:r>
              <a:rPr lang="en-US"/>
              <a:t>Click to edit Master text styles</a:t>
            </a:r>
          </a:p>
        </p:txBody>
      </p:sp>
      <p:sp>
        <p:nvSpPr>
          <p:cNvPr id="11" name="Slide Number Placeholder 5">
            <a:extLst>
              <a:ext uri="{FF2B5EF4-FFF2-40B4-BE49-F238E27FC236}">
                <a16:creationId xmlns:a16="http://schemas.microsoft.com/office/drawing/2014/main" id="{920D1B83-B749-872B-1058-07282FAB12A5}"/>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bg1"/>
                </a:solidFill>
              </a:rPr>
              <a:pPr/>
              <a:t>‹#›</a:t>
            </a:fld>
            <a:endParaRPr lang="en-US">
              <a:solidFill>
                <a:schemeClr val="bg1"/>
              </a:solidFill>
            </a:endParaRPr>
          </a:p>
        </p:txBody>
      </p:sp>
      <p:sp>
        <p:nvSpPr>
          <p:cNvPr id="5" name="Title 4">
            <a:extLst>
              <a:ext uri="{FF2B5EF4-FFF2-40B4-BE49-F238E27FC236}">
                <a16:creationId xmlns:a16="http://schemas.microsoft.com/office/drawing/2014/main" id="{40DDB9B5-88CF-546F-A4B9-C6E4A01A624C}"/>
              </a:ext>
            </a:extLst>
          </p:cNvPr>
          <p:cNvSpPr>
            <a:spLocks noGrp="1"/>
          </p:cNvSpPr>
          <p:nvPr>
            <p:ph type="title"/>
          </p:nvPr>
        </p:nvSpPr>
        <p:spPr>
          <a:xfrm>
            <a:off x="594360" y="694944"/>
            <a:ext cx="734949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59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N_Cover 1">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BA73F17-A731-D6DE-F7D7-763AF5DF936B}"/>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118918 h 6254496"/>
              <a:gd name="connsiteX3" fmla="*/ 4853785 w 11585448"/>
              <a:gd name="connsiteY3" fmla="*/ 1118918 h 6254496"/>
              <a:gd name="connsiteX4" fmla="*/ 4529076 w 11585448"/>
              <a:gd name="connsiteY4" fmla="*/ 1443627 h 6254496"/>
              <a:gd name="connsiteX5" fmla="*/ 4529076 w 11585448"/>
              <a:gd name="connsiteY5" fmla="*/ 4608479 h 6254496"/>
              <a:gd name="connsiteX6" fmla="*/ 4853785 w 11585448"/>
              <a:gd name="connsiteY6" fmla="*/ 4933188 h 6254496"/>
              <a:gd name="connsiteX7" fmla="*/ 11585448 w 11585448"/>
              <a:gd name="connsiteY7" fmla="*/ 4933188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118918"/>
                </a:lnTo>
                <a:lnTo>
                  <a:pt x="4853785" y="1118918"/>
                </a:lnTo>
                <a:lnTo>
                  <a:pt x="4529076" y="1443627"/>
                </a:lnTo>
                <a:lnTo>
                  <a:pt x="4529076" y="4608479"/>
                </a:lnTo>
                <a:lnTo>
                  <a:pt x="4853785" y="4933188"/>
                </a:lnTo>
                <a:lnTo>
                  <a:pt x="11585448" y="4933188"/>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5265420" y="1420668"/>
            <a:ext cx="6293193" cy="2345821"/>
          </a:xfrm>
        </p:spPr>
        <p:txBody>
          <a:bodyPr lIns="0" anchor="ctr" anchorCtr="0">
            <a:noAutofit/>
          </a:bodyPr>
          <a:lstStyle>
            <a:lvl1pPr>
              <a:lnSpc>
                <a:spcPct val="100000"/>
              </a:lnSpc>
              <a:defRPr sz="36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hasCustomPrompt="1"/>
          </p:nvPr>
        </p:nvSpPr>
        <p:spPr>
          <a:xfrm>
            <a:off x="5265419" y="3766489"/>
            <a:ext cx="3056362" cy="286769"/>
          </a:xfrm>
          <a:prstGeom prst="rect">
            <a:avLst/>
          </a:prstGeom>
        </p:spPr>
        <p:txBody>
          <a:bodyPr lIns="0" anchor="t" anchorCtr="0">
            <a:noAutofit/>
          </a:bodyPr>
          <a:lstStyle>
            <a:lvl1pPr marL="0" indent="0">
              <a:buNone/>
              <a:defRPr lang="en-US" sz="800" b="1" kern="1200" dirty="0" smtClean="0">
                <a:solidFill>
                  <a:schemeClr val="bg1"/>
                </a:solidFill>
                <a:latin typeface="+mn-lt"/>
                <a:ea typeface="+mn-ea"/>
                <a:cs typeface="+mn-cs"/>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CLICK TO EDIT MASTER TEXT STYLES</a:t>
            </a:r>
          </a:p>
        </p:txBody>
      </p:sp>
      <p:sp>
        <p:nvSpPr>
          <p:cNvPr id="5" name="Text Placeholder 4">
            <a:extLst>
              <a:ext uri="{FF2B5EF4-FFF2-40B4-BE49-F238E27FC236}">
                <a16:creationId xmlns:a16="http://schemas.microsoft.com/office/drawing/2014/main" id="{0B9B138D-3B2F-C0AA-CDFD-1DEE2DBF218A}"/>
              </a:ext>
            </a:extLst>
          </p:cNvPr>
          <p:cNvSpPr>
            <a:spLocks noGrp="1"/>
          </p:cNvSpPr>
          <p:nvPr>
            <p:ph type="body" sz="quarter" idx="16" hasCustomPrompt="1"/>
          </p:nvPr>
        </p:nvSpPr>
        <p:spPr>
          <a:xfrm>
            <a:off x="5265420" y="4156087"/>
            <a:ext cx="3931920" cy="788467"/>
          </a:xfrm>
          <a:prstGeom prst="rect">
            <a:avLst/>
          </a:prstGeom>
        </p:spPr>
        <p:txBody>
          <a:bodyPr lIns="0" numCol="2" spcCol="182880">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1000">
                <a:solidFill>
                  <a:schemeClr val="bg1"/>
                </a:solidFill>
              </a:defRPr>
            </a:lvl2pPr>
            <a:lvl3pPr marL="914400" indent="0">
              <a:spcBef>
                <a:spcPts val="0"/>
              </a:spcBef>
              <a:spcAft>
                <a:spcPts val="0"/>
              </a:spcAft>
              <a:buNone/>
              <a:defRPr sz="1000">
                <a:solidFill>
                  <a:schemeClr val="bg1"/>
                </a:solidFill>
              </a:defRPr>
            </a:lvl3pPr>
            <a:lvl4pPr marL="1371600" indent="0">
              <a:spcBef>
                <a:spcPts val="0"/>
              </a:spcBef>
              <a:spcAft>
                <a:spcPts val="0"/>
              </a:spcAft>
              <a:buNone/>
              <a:defRPr sz="1000">
                <a:solidFill>
                  <a:schemeClr val="bg1"/>
                </a:solidFill>
              </a:defRPr>
            </a:lvl4pPr>
            <a:lvl5pPr marL="1828800" indent="0">
              <a:spcBef>
                <a:spcPts val="0"/>
              </a:spcBef>
              <a:spcAft>
                <a:spcPts val="0"/>
              </a:spcAft>
              <a:buNone/>
              <a:defRPr sz="1000">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157E7BBF-2053-E34E-55BD-2A84AE538E9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299526" y="3953939"/>
            <a:ext cx="1439362" cy="921309"/>
          </a:xfrm>
          <a:prstGeom prst="rect">
            <a:avLst/>
          </a:prstGeom>
        </p:spPr>
      </p:pic>
    </p:spTree>
    <p:extLst>
      <p:ext uri="{BB962C8B-B14F-4D97-AF65-F5344CB8AC3E}">
        <p14:creationId xmlns:p14="http://schemas.microsoft.com/office/powerpoint/2010/main" val="1434493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list + statem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4FE839-BD93-359B-0FD5-94568F958337}"/>
              </a:ext>
            </a:extLst>
          </p:cNvPr>
          <p:cNvSpPr>
            <a:spLocks noGrp="1"/>
          </p:cNvSpPr>
          <p:nvPr>
            <p:ph type="body" sz="quarter" idx="19"/>
          </p:nvPr>
        </p:nvSpPr>
        <p:spPr>
          <a:xfrm>
            <a:off x="8461375" y="0"/>
            <a:ext cx="3355975" cy="6172199"/>
          </a:xfrm>
        </p:spPr>
        <p:txBody>
          <a:bodyPr anchor="ctr" anchorCtr="0">
            <a:noAutofit/>
          </a:bodyPr>
          <a:lstStyle>
            <a:lvl1pPr algn="ctr">
              <a:lnSpc>
                <a:spcPct val="120000"/>
              </a:lnSpc>
              <a:defRPr sz="1600">
                <a:solidFill>
                  <a:schemeClr val="bg1"/>
                </a:solidFill>
                <a:latin typeface="+mj-lt"/>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21911E70-812D-F8D8-6B68-F63534F25B07}"/>
              </a:ext>
            </a:extLst>
          </p:cNvPr>
          <p:cNvSpPr>
            <a:spLocks noGrp="1"/>
          </p:cNvSpPr>
          <p:nvPr>
            <p:ph sz="half" idx="20"/>
          </p:nvPr>
        </p:nvSpPr>
        <p:spPr>
          <a:xfrm>
            <a:off x="594360" y="1828800"/>
            <a:ext cx="3535680" cy="4343399"/>
          </a:xfrm>
        </p:spPr>
        <p:txBody>
          <a:bodyPr/>
          <a:lstStyle>
            <a:lvl1pPr>
              <a:spcBef>
                <a:spcPts val="3000"/>
              </a:spcBef>
              <a:spcAft>
                <a:spcPts val="500"/>
              </a:spcAft>
              <a:defRPr/>
            </a:lvl1pPr>
            <a:lvl2pPr marL="9525" indent="0">
              <a:buNone/>
              <a:tabLst/>
              <a:defRPr/>
            </a:lvl2pPr>
            <a:lvl3pPr marL="234950" indent="-115888">
              <a:buFont typeface="Arial" panose="020B0604020202020204" pitchFamily="34" charset="0"/>
              <a:buChar char="•"/>
              <a:tabLst/>
              <a:defRPr/>
            </a:lvl3pPr>
            <a:lvl4pPr marL="635000" indent="-176213">
              <a:buFont typeface="System Font Regular"/>
              <a:buChar char="–"/>
              <a:tabLst/>
              <a:defRPr/>
            </a:lvl4pPr>
            <a:lvl5pPr marL="920750" indent="-122238">
              <a:buFont typeface="Arial" panose="020B060402020202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F568558-591A-622A-2AA3-444CE096541A}"/>
              </a:ext>
            </a:extLst>
          </p:cNvPr>
          <p:cNvSpPr>
            <a:spLocks noGrp="1"/>
          </p:cNvSpPr>
          <p:nvPr>
            <p:ph sz="half" idx="21"/>
          </p:nvPr>
        </p:nvSpPr>
        <p:spPr>
          <a:xfrm>
            <a:off x="4438015" y="1828800"/>
            <a:ext cx="3535680" cy="4343399"/>
          </a:xfrm>
        </p:spPr>
        <p:txBody>
          <a:bodyPr/>
          <a:lstStyle>
            <a:lvl1pPr>
              <a:spcBef>
                <a:spcPts val="3000"/>
              </a:spcBef>
              <a:spcAft>
                <a:spcPts val="500"/>
              </a:spcAft>
              <a:defRPr/>
            </a:lvl1pPr>
            <a:lvl2pPr marL="9525" indent="0">
              <a:buNone/>
              <a:tabLst/>
              <a:defRPr/>
            </a:lvl2pPr>
            <a:lvl3pPr marL="234950" indent="-115888">
              <a:buFont typeface="Arial" panose="020B0604020202020204" pitchFamily="34" charset="0"/>
              <a:buChar char="•"/>
              <a:tabLst/>
              <a:defRPr/>
            </a:lvl3pPr>
            <a:lvl4pPr marL="635000" indent="-176213">
              <a:buFont typeface="System Font Regular"/>
              <a:buChar char="–"/>
              <a:tabLst/>
              <a:defRPr/>
            </a:lvl4pPr>
            <a:lvl5pPr marL="920750" indent="-122238">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8692FC3-702F-D99E-2D51-46056636A7CC}"/>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bg1"/>
                </a:solidFill>
              </a:rPr>
              <a:pPr/>
              <a:t>‹#›</a:t>
            </a:fld>
            <a:endParaRPr lang="en-US">
              <a:solidFill>
                <a:schemeClr val="bg1"/>
              </a:solidFill>
            </a:endParaRPr>
          </a:p>
        </p:txBody>
      </p:sp>
      <p:sp>
        <p:nvSpPr>
          <p:cNvPr id="3" name="Title 2">
            <a:extLst>
              <a:ext uri="{FF2B5EF4-FFF2-40B4-BE49-F238E27FC236}">
                <a16:creationId xmlns:a16="http://schemas.microsoft.com/office/drawing/2014/main" id="{26114023-039E-9F4A-1D47-6386DC37AD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656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KN_Cover 2">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7C7633-0884-E2D3-C397-E12662066937}"/>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248399 h 6254496"/>
              <a:gd name="connsiteX3" fmla="*/ 3242810 w 11585448"/>
              <a:gd name="connsiteY3" fmla="*/ 1248399 h 6254496"/>
              <a:gd name="connsiteX4" fmla="*/ 2911978 w 11585448"/>
              <a:gd name="connsiteY4" fmla="*/ 1579231 h 6254496"/>
              <a:gd name="connsiteX5" fmla="*/ 2911978 w 11585448"/>
              <a:gd name="connsiteY5" fmla="*/ 4803767 h 6254496"/>
              <a:gd name="connsiteX6" fmla="*/ 3242810 w 11585448"/>
              <a:gd name="connsiteY6" fmla="*/ 5134599 h 6254496"/>
              <a:gd name="connsiteX7" fmla="*/ 11585448 w 11585448"/>
              <a:gd name="connsiteY7" fmla="*/ 5134599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248399"/>
                </a:lnTo>
                <a:lnTo>
                  <a:pt x="3242810" y="1248399"/>
                </a:lnTo>
                <a:lnTo>
                  <a:pt x="2911978" y="1579231"/>
                </a:lnTo>
                <a:lnTo>
                  <a:pt x="2911978" y="4803767"/>
                </a:lnTo>
                <a:lnTo>
                  <a:pt x="3242810" y="5134599"/>
                </a:lnTo>
                <a:lnTo>
                  <a:pt x="11585448" y="5134599"/>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3599507" y="1558636"/>
            <a:ext cx="4222130" cy="3877715"/>
          </a:xfrm>
        </p:spPr>
        <p:txBody>
          <a:bodyPr anchor="ctr" anchorCtr="0">
            <a:noAutofit/>
          </a:bodyPr>
          <a:lstStyle>
            <a:lvl1pPr>
              <a:lnSpc>
                <a:spcPct val="100000"/>
              </a:lnSpc>
              <a:defRPr sz="38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p:nvPr>
        </p:nvSpPr>
        <p:spPr>
          <a:xfrm>
            <a:off x="8130038" y="1558637"/>
            <a:ext cx="3133853" cy="3877714"/>
          </a:xfrm>
          <a:prstGeom prst="rect">
            <a:avLst/>
          </a:prstGeom>
        </p:spPr>
        <p:txBody>
          <a:bodyPr anchor="ctr" anchorCtr="0">
            <a:normAutofit/>
          </a:bodyPr>
          <a:lstStyle>
            <a:lvl1pPr marL="0" indent="0">
              <a:lnSpc>
                <a:spcPct val="100000"/>
              </a:lnSpc>
              <a:spcBef>
                <a:spcPts val="0"/>
              </a:spcBef>
              <a:spcAft>
                <a:spcPts val="0"/>
              </a:spcAft>
              <a:buNone/>
              <a:defRPr sz="1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109B1ACD-1E58-64A2-78DA-8F3F68FCE7AB}"/>
              </a:ext>
            </a:extLst>
          </p:cNvPr>
          <p:cNvGrpSpPr/>
          <p:nvPr userDrawn="1"/>
        </p:nvGrpSpPr>
        <p:grpSpPr>
          <a:xfrm>
            <a:off x="7891493" y="2343799"/>
            <a:ext cx="27432" cy="2328213"/>
            <a:chOff x="8005793" y="2348562"/>
            <a:chExt cx="27432" cy="2328213"/>
          </a:xfrm>
        </p:grpSpPr>
        <p:cxnSp>
          <p:nvCxnSpPr>
            <p:cNvPr id="9" name="Straight Connector 8">
              <a:extLst>
                <a:ext uri="{FF2B5EF4-FFF2-40B4-BE49-F238E27FC236}">
                  <a16:creationId xmlns:a16="http://schemas.microsoft.com/office/drawing/2014/main" id="{9A86F723-7439-8CAE-3523-F7E7EC62CB0B}"/>
                </a:ext>
              </a:extLst>
            </p:cNvPr>
            <p:cNvCxnSpPr>
              <a:cxnSpLocks/>
            </p:cNvCxnSpPr>
            <p:nvPr userDrawn="1"/>
          </p:nvCxnSpPr>
          <p:spPr>
            <a:xfrm>
              <a:off x="8019509" y="3565380"/>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BF3C06C-0631-96CB-A843-9AE4BBE6D6D9}"/>
                </a:ext>
              </a:extLst>
            </p:cNvPr>
            <p:cNvSpPr/>
            <p:nvPr userDrawn="1"/>
          </p:nvSpPr>
          <p:spPr>
            <a:xfrm>
              <a:off x="8005793" y="3498953"/>
              <a:ext cx="27432" cy="27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FD71C8-E2EF-B1BF-1684-86645D2A002D}"/>
                </a:ext>
              </a:extLst>
            </p:cNvPr>
            <p:cNvCxnSpPr>
              <a:cxnSpLocks/>
            </p:cNvCxnSpPr>
            <p:nvPr userDrawn="1"/>
          </p:nvCxnSpPr>
          <p:spPr>
            <a:xfrm>
              <a:off x="8019509" y="2348562"/>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204F3E1-E896-7B37-F05B-4CE136E7462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299526" y="4211357"/>
            <a:ext cx="1439362" cy="921309"/>
          </a:xfrm>
          <a:prstGeom prst="rect">
            <a:avLst/>
          </a:prstGeom>
        </p:spPr>
      </p:pic>
    </p:spTree>
    <p:extLst>
      <p:ext uri="{BB962C8B-B14F-4D97-AF65-F5344CB8AC3E}">
        <p14:creationId xmlns:p14="http://schemas.microsoft.com/office/powerpoint/2010/main" val="927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BA73F17-A731-D6DE-F7D7-763AF5DF936B}"/>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118918 h 6254496"/>
              <a:gd name="connsiteX3" fmla="*/ 4853785 w 11585448"/>
              <a:gd name="connsiteY3" fmla="*/ 1118918 h 6254496"/>
              <a:gd name="connsiteX4" fmla="*/ 4529076 w 11585448"/>
              <a:gd name="connsiteY4" fmla="*/ 1443627 h 6254496"/>
              <a:gd name="connsiteX5" fmla="*/ 4529076 w 11585448"/>
              <a:gd name="connsiteY5" fmla="*/ 4608479 h 6254496"/>
              <a:gd name="connsiteX6" fmla="*/ 4853785 w 11585448"/>
              <a:gd name="connsiteY6" fmla="*/ 4933188 h 6254496"/>
              <a:gd name="connsiteX7" fmla="*/ 11585448 w 11585448"/>
              <a:gd name="connsiteY7" fmla="*/ 4933188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118918"/>
                </a:lnTo>
                <a:lnTo>
                  <a:pt x="4853785" y="1118918"/>
                </a:lnTo>
                <a:lnTo>
                  <a:pt x="4529076" y="1443627"/>
                </a:lnTo>
                <a:lnTo>
                  <a:pt x="4529076" y="4608479"/>
                </a:lnTo>
                <a:lnTo>
                  <a:pt x="4853785" y="4933188"/>
                </a:lnTo>
                <a:lnTo>
                  <a:pt x="11585448" y="4933188"/>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5265421" y="1420668"/>
            <a:ext cx="4324894" cy="2509075"/>
          </a:xfrm>
        </p:spPr>
        <p:txBody>
          <a:bodyPr lIns="0">
            <a:noAutofit/>
          </a:bodyPr>
          <a:lstStyle>
            <a:lvl1pPr>
              <a:lnSpc>
                <a:spcPct val="100000"/>
              </a:lnSpc>
              <a:defRPr sz="36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hasCustomPrompt="1"/>
          </p:nvPr>
        </p:nvSpPr>
        <p:spPr>
          <a:xfrm>
            <a:off x="5265419" y="3766489"/>
            <a:ext cx="3056362" cy="286769"/>
          </a:xfrm>
        </p:spPr>
        <p:txBody>
          <a:bodyPr lIns="0" anchor="t" anchorCtr="0">
            <a:noAutofit/>
          </a:bodyPr>
          <a:lstStyle>
            <a:lvl1pPr marL="0" indent="0">
              <a:buNone/>
              <a:defRPr lang="en-US" sz="800" b="1" kern="1200" dirty="0" smtClean="0">
                <a:solidFill>
                  <a:schemeClr val="bg1"/>
                </a:solidFill>
                <a:latin typeface="+mn-lt"/>
                <a:ea typeface="+mn-ea"/>
                <a:cs typeface="+mn-cs"/>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CLICK TO EDIT MASTER TEXT STYLES</a:t>
            </a:r>
          </a:p>
        </p:txBody>
      </p:sp>
      <p:grpSp>
        <p:nvGrpSpPr>
          <p:cNvPr id="53" name="Group 52">
            <a:extLst>
              <a:ext uri="{FF2B5EF4-FFF2-40B4-BE49-F238E27FC236}">
                <a16:creationId xmlns:a16="http://schemas.microsoft.com/office/drawing/2014/main" id="{230977EF-00AC-7425-BEA8-0786B641460A}"/>
              </a:ext>
            </a:extLst>
          </p:cNvPr>
          <p:cNvGrpSpPr/>
          <p:nvPr userDrawn="1"/>
        </p:nvGrpSpPr>
        <p:grpSpPr>
          <a:xfrm>
            <a:off x="10400064" y="4162986"/>
            <a:ext cx="1158550" cy="627121"/>
            <a:chOff x="9473406" y="4779962"/>
            <a:chExt cx="861475" cy="466315"/>
          </a:xfrm>
        </p:grpSpPr>
        <p:sp>
          <p:nvSpPr>
            <p:cNvPr id="52" name="Freeform: Shape 51">
              <a:extLst>
                <a:ext uri="{FF2B5EF4-FFF2-40B4-BE49-F238E27FC236}">
                  <a16:creationId xmlns:a16="http://schemas.microsoft.com/office/drawing/2014/main" id="{E3CD1B40-EAE5-1FF5-ED8F-7712CBEF8E60}"/>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5ECC73-3BF4-C256-AB17-3694C820206B}"/>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solidFill>
              <a:schemeClr val="accent1"/>
            </a:solidFill>
            <a:ln w="9525" cap="flat">
              <a:noFill/>
              <a:prstDash val="solid"/>
              <a:miter/>
            </a:ln>
          </p:spPr>
          <p:txBody>
            <a:bodyPr rtlCol="0" anchor="ctr"/>
            <a:lstStyle/>
            <a:p>
              <a:endParaRPr lang="en-US"/>
            </a:p>
          </p:txBody>
        </p:sp>
      </p:grpSp>
      <p:sp>
        <p:nvSpPr>
          <p:cNvPr id="5" name="Text Placeholder 4">
            <a:extLst>
              <a:ext uri="{FF2B5EF4-FFF2-40B4-BE49-F238E27FC236}">
                <a16:creationId xmlns:a16="http://schemas.microsoft.com/office/drawing/2014/main" id="{0B9B138D-3B2F-C0AA-CDFD-1DEE2DBF218A}"/>
              </a:ext>
            </a:extLst>
          </p:cNvPr>
          <p:cNvSpPr>
            <a:spLocks noGrp="1"/>
          </p:cNvSpPr>
          <p:nvPr>
            <p:ph type="body" sz="quarter" idx="16" hasCustomPrompt="1"/>
          </p:nvPr>
        </p:nvSpPr>
        <p:spPr>
          <a:xfrm>
            <a:off x="5265420" y="4156087"/>
            <a:ext cx="3931920" cy="788467"/>
          </a:xfrm>
        </p:spPr>
        <p:txBody>
          <a:bodyPr lIns="0" numCol="2" spcCol="182880">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1000">
                <a:solidFill>
                  <a:schemeClr val="bg1"/>
                </a:solidFill>
              </a:defRPr>
            </a:lvl2pPr>
            <a:lvl3pPr marL="914400" indent="0">
              <a:spcBef>
                <a:spcPts val="0"/>
              </a:spcBef>
              <a:spcAft>
                <a:spcPts val="0"/>
              </a:spcAft>
              <a:buNone/>
              <a:defRPr sz="1000">
                <a:solidFill>
                  <a:schemeClr val="bg1"/>
                </a:solidFill>
              </a:defRPr>
            </a:lvl3pPr>
            <a:lvl4pPr marL="1371600" indent="0">
              <a:spcBef>
                <a:spcPts val="0"/>
              </a:spcBef>
              <a:spcAft>
                <a:spcPts val="0"/>
              </a:spcAft>
              <a:buNone/>
              <a:defRPr sz="1000">
                <a:solidFill>
                  <a:schemeClr val="bg1"/>
                </a:solidFill>
              </a:defRPr>
            </a:lvl4pPr>
            <a:lvl5pPr marL="1828800" indent="0">
              <a:spcBef>
                <a:spcPts val="0"/>
              </a:spcBef>
              <a:spcAft>
                <a:spcPts val="0"/>
              </a:spcAft>
              <a:buNone/>
              <a:defRPr sz="1000">
                <a:solidFill>
                  <a:schemeClr val="bg1"/>
                </a:solidFill>
              </a:defRPr>
            </a:lvl5pPr>
          </a:lstStyle>
          <a:p>
            <a:pPr lvl="0"/>
            <a:r>
              <a:rPr lang="en-US"/>
              <a:t>Click to edit master text styles</a:t>
            </a:r>
          </a:p>
        </p:txBody>
      </p:sp>
      <p:sp>
        <p:nvSpPr>
          <p:cNvPr id="2" name="Text Placeholder 3">
            <a:extLst>
              <a:ext uri="{FF2B5EF4-FFF2-40B4-BE49-F238E27FC236}">
                <a16:creationId xmlns:a16="http://schemas.microsoft.com/office/drawing/2014/main" id="{4B2B35B3-F5E0-52D3-F830-F76F3BBA3C6A}"/>
              </a:ext>
            </a:extLst>
          </p:cNvPr>
          <p:cNvSpPr txBox="1">
            <a:spLocks/>
          </p:cNvSpPr>
          <p:nvPr userDrawn="1"/>
        </p:nvSpPr>
        <p:spPr>
          <a:xfrm>
            <a:off x="10319584" y="2362161"/>
            <a:ext cx="1567868" cy="647260"/>
          </a:xfrm>
          <a:prstGeom prst="rect">
            <a:avLst/>
          </a:prstGeom>
        </p:spPr>
        <p:txBody>
          <a:bodyPr vert="horz" lIns="91440" tIns="45720" rIns="91440" bIns="45720" rtlCol="0" anchor="ctr" anchorCtr="0">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tabLst/>
              <a:defRPr sz="1600" kern="1200">
                <a:solidFill>
                  <a:schemeClr val="accent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tabLst/>
              <a:defRPr sz="1200" kern="1200">
                <a:solidFill>
                  <a:schemeClr val="accent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tabLst/>
              <a:defRPr sz="1200" kern="1200">
                <a:solidFill>
                  <a:schemeClr val="accent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FFBB2F"/>
                </a:solidFill>
              </a:rPr>
              <a:t>Southwest</a:t>
            </a:r>
          </a:p>
          <a:p>
            <a:r>
              <a:rPr lang="en-US" sz="1600" dirty="0">
                <a:solidFill>
                  <a:srgbClr val="FFBB2F"/>
                </a:solidFill>
              </a:rPr>
              <a:t>Region</a:t>
            </a:r>
          </a:p>
        </p:txBody>
      </p:sp>
    </p:spTree>
    <p:extLst>
      <p:ext uri="{BB962C8B-B14F-4D97-AF65-F5344CB8AC3E}">
        <p14:creationId xmlns:p14="http://schemas.microsoft.com/office/powerpoint/2010/main" val="126549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7C7633-0884-E2D3-C397-E12662066937}"/>
              </a:ext>
            </a:extLst>
          </p:cNvPr>
          <p:cNvSpPr>
            <a:spLocks noGrp="1"/>
          </p:cNvSpPr>
          <p:nvPr>
            <p:ph type="pic" sz="quarter" idx="13" hasCustomPrompt="1"/>
          </p:nvPr>
        </p:nvSpPr>
        <p:spPr>
          <a:xfrm>
            <a:off x="302004" y="301752"/>
            <a:ext cx="11585448" cy="6254496"/>
          </a:xfrm>
          <a:custGeom>
            <a:avLst/>
            <a:gdLst>
              <a:gd name="connsiteX0" fmla="*/ 0 w 11585448"/>
              <a:gd name="connsiteY0" fmla="*/ 0 h 6254496"/>
              <a:gd name="connsiteX1" fmla="*/ 11585448 w 11585448"/>
              <a:gd name="connsiteY1" fmla="*/ 0 h 6254496"/>
              <a:gd name="connsiteX2" fmla="*/ 11585448 w 11585448"/>
              <a:gd name="connsiteY2" fmla="*/ 1248399 h 6254496"/>
              <a:gd name="connsiteX3" fmla="*/ 3242810 w 11585448"/>
              <a:gd name="connsiteY3" fmla="*/ 1248399 h 6254496"/>
              <a:gd name="connsiteX4" fmla="*/ 2911978 w 11585448"/>
              <a:gd name="connsiteY4" fmla="*/ 1579231 h 6254496"/>
              <a:gd name="connsiteX5" fmla="*/ 2911978 w 11585448"/>
              <a:gd name="connsiteY5" fmla="*/ 4803767 h 6254496"/>
              <a:gd name="connsiteX6" fmla="*/ 3242810 w 11585448"/>
              <a:gd name="connsiteY6" fmla="*/ 5134599 h 6254496"/>
              <a:gd name="connsiteX7" fmla="*/ 11585448 w 11585448"/>
              <a:gd name="connsiteY7" fmla="*/ 5134599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248399"/>
                </a:lnTo>
                <a:lnTo>
                  <a:pt x="3242810" y="1248399"/>
                </a:lnTo>
                <a:lnTo>
                  <a:pt x="2911978" y="1579231"/>
                </a:lnTo>
                <a:lnTo>
                  <a:pt x="2911978" y="4803767"/>
                </a:lnTo>
                <a:lnTo>
                  <a:pt x="3242810" y="5134599"/>
                </a:lnTo>
                <a:lnTo>
                  <a:pt x="11585448" y="5134599"/>
                </a:lnTo>
                <a:lnTo>
                  <a:pt x="11585448" y="6254496"/>
                </a:lnTo>
                <a:lnTo>
                  <a:pt x="0" y="6254496"/>
                </a:lnTo>
                <a:close/>
              </a:path>
            </a:pathLst>
          </a:custGeom>
          <a:solidFill>
            <a:schemeClr val="bg1">
              <a:lumMod val="95000"/>
            </a:schemeClr>
          </a:solidFill>
        </p:spPr>
        <p:txBody>
          <a:bodyPr wrap="square" lIns="457200" anchor="ctr" anchorCtr="0">
            <a:noAutofit/>
          </a:bodyPr>
          <a:lstStyle>
            <a:lvl1pPr marL="0" indent="0">
              <a:buNone/>
              <a:defRPr/>
            </a:lvl1pPr>
          </a:lstStyle>
          <a:p>
            <a:r>
              <a:rPr lang="en-US" dirty="0"/>
              <a:t>Insert picture</a:t>
            </a:r>
          </a:p>
        </p:txBody>
      </p:sp>
      <p:sp>
        <p:nvSpPr>
          <p:cNvPr id="4" name="Title 3">
            <a:extLst>
              <a:ext uri="{FF2B5EF4-FFF2-40B4-BE49-F238E27FC236}">
                <a16:creationId xmlns:a16="http://schemas.microsoft.com/office/drawing/2014/main" id="{AE36D5EC-C449-F0C4-CEBB-8F62AC069662}"/>
              </a:ext>
            </a:extLst>
          </p:cNvPr>
          <p:cNvSpPr>
            <a:spLocks noGrp="1"/>
          </p:cNvSpPr>
          <p:nvPr>
            <p:ph type="title"/>
          </p:nvPr>
        </p:nvSpPr>
        <p:spPr>
          <a:xfrm>
            <a:off x="3599507" y="1558636"/>
            <a:ext cx="4222130" cy="3877715"/>
          </a:xfrm>
        </p:spPr>
        <p:txBody>
          <a:bodyPr anchor="ctr" anchorCtr="0">
            <a:noAutofit/>
          </a:bodyPr>
          <a:lstStyle>
            <a:lvl1pPr>
              <a:lnSpc>
                <a:spcPct val="100000"/>
              </a:lnSpc>
              <a:defRPr sz="3800">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535463D0-D8E5-FC1B-F045-43845B359596}"/>
              </a:ext>
            </a:extLst>
          </p:cNvPr>
          <p:cNvSpPr>
            <a:spLocks noGrp="1"/>
          </p:cNvSpPr>
          <p:nvPr>
            <p:ph type="body" sz="quarter" idx="15"/>
          </p:nvPr>
        </p:nvSpPr>
        <p:spPr>
          <a:xfrm>
            <a:off x="8130038" y="1558637"/>
            <a:ext cx="3133853" cy="3877714"/>
          </a:xfrm>
        </p:spPr>
        <p:txBody>
          <a:bodyPr anchor="ctr" anchorCtr="0">
            <a:normAutofit/>
          </a:bodyPr>
          <a:lstStyle>
            <a:lvl1pPr marL="0" indent="0">
              <a:lnSpc>
                <a:spcPct val="100000"/>
              </a:lnSpc>
              <a:spcBef>
                <a:spcPts val="0"/>
              </a:spcBef>
              <a:spcAft>
                <a:spcPts val="0"/>
              </a:spcAft>
              <a:buNone/>
              <a:defRPr sz="1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a:t>Click to edit Master text styles</a:t>
            </a:r>
          </a:p>
        </p:txBody>
      </p:sp>
      <p:grpSp>
        <p:nvGrpSpPr>
          <p:cNvPr id="15" name="Group 14">
            <a:extLst>
              <a:ext uri="{FF2B5EF4-FFF2-40B4-BE49-F238E27FC236}">
                <a16:creationId xmlns:a16="http://schemas.microsoft.com/office/drawing/2014/main" id="{109B1ACD-1E58-64A2-78DA-8F3F68FCE7AB}"/>
              </a:ext>
            </a:extLst>
          </p:cNvPr>
          <p:cNvGrpSpPr/>
          <p:nvPr userDrawn="1"/>
        </p:nvGrpSpPr>
        <p:grpSpPr>
          <a:xfrm>
            <a:off x="7891493" y="2343799"/>
            <a:ext cx="27432" cy="2328213"/>
            <a:chOff x="8005793" y="2348562"/>
            <a:chExt cx="27432" cy="2328213"/>
          </a:xfrm>
        </p:grpSpPr>
        <p:cxnSp>
          <p:nvCxnSpPr>
            <p:cNvPr id="9" name="Straight Connector 8">
              <a:extLst>
                <a:ext uri="{FF2B5EF4-FFF2-40B4-BE49-F238E27FC236}">
                  <a16:creationId xmlns:a16="http://schemas.microsoft.com/office/drawing/2014/main" id="{9A86F723-7439-8CAE-3523-F7E7EC62CB0B}"/>
                </a:ext>
              </a:extLst>
            </p:cNvPr>
            <p:cNvCxnSpPr>
              <a:cxnSpLocks/>
            </p:cNvCxnSpPr>
            <p:nvPr userDrawn="1"/>
          </p:nvCxnSpPr>
          <p:spPr>
            <a:xfrm>
              <a:off x="8019509" y="3565380"/>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BF3C06C-0631-96CB-A843-9AE4BBE6D6D9}"/>
                </a:ext>
              </a:extLst>
            </p:cNvPr>
            <p:cNvSpPr/>
            <p:nvPr userDrawn="1"/>
          </p:nvSpPr>
          <p:spPr>
            <a:xfrm>
              <a:off x="8005793" y="3498953"/>
              <a:ext cx="27432" cy="27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8FD71C8-E2EF-B1BF-1684-86645D2A002D}"/>
                </a:ext>
              </a:extLst>
            </p:cNvPr>
            <p:cNvCxnSpPr>
              <a:cxnSpLocks/>
            </p:cNvCxnSpPr>
            <p:nvPr userDrawn="1"/>
          </p:nvCxnSpPr>
          <p:spPr>
            <a:xfrm>
              <a:off x="8019509" y="2348562"/>
              <a:ext cx="0" cy="1111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230977EF-00AC-7425-BEA8-0786B641460A}"/>
              </a:ext>
            </a:extLst>
          </p:cNvPr>
          <p:cNvGrpSpPr/>
          <p:nvPr userDrawn="1"/>
        </p:nvGrpSpPr>
        <p:grpSpPr>
          <a:xfrm>
            <a:off x="10407181" y="4437798"/>
            <a:ext cx="1158550" cy="627121"/>
            <a:chOff x="9473406" y="4779962"/>
            <a:chExt cx="861475" cy="466315"/>
          </a:xfrm>
        </p:grpSpPr>
        <p:sp>
          <p:nvSpPr>
            <p:cNvPr id="52" name="Freeform: Shape 51">
              <a:extLst>
                <a:ext uri="{FF2B5EF4-FFF2-40B4-BE49-F238E27FC236}">
                  <a16:creationId xmlns:a16="http://schemas.microsoft.com/office/drawing/2014/main" id="{E3CD1B40-EAE5-1FF5-ED8F-7712CBEF8E60}"/>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5ECC73-3BF4-C256-AB17-3694C820206B}"/>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solidFill>
              <a:schemeClr val="accent1"/>
            </a:solidFill>
            <a:ln w="9525" cap="flat">
              <a:noFill/>
              <a:prstDash val="solid"/>
              <a:miter/>
            </a:ln>
          </p:spPr>
          <p:txBody>
            <a:bodyPr rtlCol="0" anchor="ctr"/>
            <a:lstStyle/>
            <a:p>
              <a:endParaRPr lang="en-US"/>
            </a:p>
          </p:txBody>
        </p:sp>
      </p:grpSp>
      <p:sp>
        <p:nvSpPr>
          <p:cNvPr id="2" name="Text Placeholder 3">
            <a:extLst>
              <a:ext uri="{FF2B5EF4-FFF2-40B4-BE49-F238E27FC236}">
                <a16:creationId xmlns:a16="http://schemas.microsoft.com/office/drawing/2014/main" id="{37D8FCEA-1E35-1C4C-F28C-A0DC507EFCB6}"/>
              </a:ext>
            </a:extLst>
          </p:cNvPr>
          <p:cNvSpPr txBox="1">
            <a:spLocks/>
          </p:cNvSpPr>
          <p:nvPr userDrawn="1"/>
        </p:nvSpPr>
        <p:spPr>
          <a:xfrm>
            <a:off x="10319584" y="2362161"/>
            <a:ext cx="1567868" cy="647260"/>
          </a:xfrm>
          <a:prstGeom prst="rect">
            <a:avLst/>
          </a:prstGeom>
        </p:spPr>
        <p:txBody>
          <a:bodyPr vert="horz" lIns="91440" tIns="45720" rIns="91440" bIns="45720" rtlCol="0" anchor="ctr" anchorCtr="0">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tabLst/>
              <a:defRPr sz="1600" kern="1200">
                <a:solidFill>
                  <a:schemeClr val="accent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tabLst/>
              <a:defRPr sz="1200" kern="1200">
                <a:solidFill>
                  <a:schemeClr val="accent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tabLst/>
              <a:defRPr sz="1200" kern="1200">
                <a:solidFill>
                  <a:schemeClr val="accent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FFBB2F"/>
                </a:solidFill>
              </a:rPr>
              <a:t>Southwest</a:t>
            </a:r>
          </a:p>
          <a:p>
            <a:r>
              <a:rPr lang="en-US" sz="1600" dirty="0">
                <a:solidFill>
                  <a:srgbClr val="FFBB2F"/>
                </a:solidFill>
              </a:rPr>
              <a:t>Region</a:t>
            </a:r>
          </a:p>
        </p:txBody>
      </p:sp>
    </p:spTree>
    <p:extLst>
      <p:ext uri="{BB962C8B-B14F-4D97-AF65-F5344CB8AC3E}">
        <p14:creationId xmlns:p14="http://schemas.microsoft.com/office/powerpoint/2010/main" val="368653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6872C7F-0FBE-4003-D4FA-4891F5D51801}"/>
              </a:ext>
            </a:extLst>
          </p:cNvPr>
          <p:cNvSpPr>
            <a:spLocks noGrp="1"/>
          </p:cNvSpPr>
          <p:nvPr>
            <p:ph type="pic" sz="quarter" idx="13" hasCustomPrompt="1"/>
          </p:nvPr>
        </p:nvSpPr>
        <p:spPr>
          <a:xfrm>
            <a:off x="0" y="0"/>
            <a:ext cx="12191999" cy="6857999"/>
          </a:xfrm>
          <a:blipFill>
            <a:blip r:embed="rId2"/>
            <a:tile tx="0" ty="0" sx="100000" sy="100000" flip="none" algn="tl"/>
          </a:blipFill>
        </p:spPr>
        <p:txBody>
          <a:bodyPr wrap="none" lIns="457200" anchor="ctr" anchorCtr="0">
            <a:noAutofit/>
          </a:bodyPr>
          <a:lstStyle>
            <a:lvl1pPr marL="0" indent="0">
              <a:buNone/>
              <a:defRPr/>
            </a:lvl1pPr>
          </a:lstStyle>
          <a:p>
            <a:r>
              <a:rPr lang="en-US"/>
              <a:t>Insert picture</a:t>
            </a:r>
          </a:p>
        </p:txBody>
      </p:sp>
      <p:sp>
        <p:nvSpPr>
          <p:cNvPr id="10" name="Text Placeholder 9">
            <a:extLst>
              <a:ext uri="{FF2B5EF4-FFF2-40B4-BE49-F238E27FC236}">
                <a16:creationId xmlns:a16="http://schemas.microsoft.com/office/drawing/2014/main" id="{C189ECB9-197A-C9F5-E1D5-F223E7FA3DCB}"/>
              </a:ext>
            </a:extLst>
          </p:cNvPr>
          <p:cNvSpPr>
            <a:spLocks noGrp="1"/>
          </p:cNvSpPr>
          <p:nvPr>
            <p:ph type="body" sz="quarter" idx="14"/>
          </p:nvPr>
        </p:nvSpPr>
        <p:spPr>
          <a:xfrm rot="16200000">
            <a:off x="8345305" y="795952"/>
            <a:ext cx="2427292" cy="5266096"/>
          </a:xfrm>
          <a:prstGeom prst="snip2SameRect">
            <a:avLst/>
          </a:prstGeom>
          <a:solidFill>
            <a:schemeClr val="tx2"/>
          </a:solidFill>
        </p:spPr>
        <p:txBody>
          <a:bodyPr vert="vert" wrap="square" lIns="274320" tIns="274320" rIns="274320" bIns="914400" anchor="ctr">
            <a:spAutoFit/>
          </a:bodyPr>
          <a:lstStyle>
            <a:lvl1pPr marL="0" indent="0">
              <a:spcBef>
                <a:spcPts val="0"/>
              </a:spcBef>
              <a:spcAft>
                <a:spcPts val="2400"/>
              </a:spcAft>
              <a:buNone/>
              <a:defRPr sz="3200">
                <a:solidFill>
                  <a:schemeClr val="bg1"/>
                </a:solidFill>
                <a:latin typeface="+mj-lt"/>
              </a:defRPr>
            </a:lvl1pPr>
            <a:lvl2pPr marL="0" indent="0">
              <a:buNone/>
              <a:defRPr sz="1600">
                <a:solidFill>
                  <a:schemeClr val="bg1"/>
                </a:solidFill>
                <a:latin typeface="+mj-lt"/>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06300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2.xml"/><Relationship Id="rId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EE723-B488-1050-D29D-B5B66D03F79A}"/>
              </a:ext>
            </a:extLst>
          </p:cNvPr>
          <p:cNvSpPr>
            <a:spLocks noGrp="1"/>
          </p:cNvSpPr>
          <p:nvPr>
            <p:ph type="title"/>
          </p:nvPr>
        </p:nvSpPr>
        <p:spPr>
          <a:xfrm>
            <a:off x="594360" y="354822"/>
            <a:ext cx="11222988" cy="1016001"/>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CC68AB-F92B-2D74-399A-3653659095F4}"/>
              </a:ext>
            </a:extLst>
          </p:cNvPr>
          <p:cNvSpPr>
            <a:spLocks noGrp="1"/>
          </p:cNvSpPr>
          <p:nvPr>
            <p:ph type="body" idx="1"/>
          </p:nvPr>
        </p:nvSpPr>
        <p:spPr>
          <a:xfrm>
            <a:off x="594360" y="1541417"/>
            <a:ext cx="11222988" cy="46355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38EFE73-6F29-827A-DB51-DEEF26C41645}"/>
              </a:ext>
            </a:extLst>
          </p:cNvPr>
          <p:cNvSpPr txBox="1"/>
          <p:nvPr userDrawn="1"/>
        </p:nvSpPr>
        <p:spPr>
          <a:xfrm>
            <a:off x="1795713" y="6280902"/>
            <a:ext cx="2133025" cy="18466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tx1"/>
                </a:solidFill>
              </a:rPr>
              <a:t>COPPERPOINT  •  ALASKA NATIONAL  •  PACIFICCOMP</a:t>
            </a:r>
            <a:endParaRPr lang="en-US" sz="650">
              <a:solidFill>
                <a:schemeClr val="tx1"/>
              </a:solidFill>
            </a:endParaRPr>
          </a:p>
        </p:txBody>
      </p:sp>
      <p:grpSp>
        <p:nvGrpSpPr>
          <p:cNvPr id="8" name="Group 7">
            <a:extLst>
              <a:ext uri="{FF2B5EF4-FFF2-40B4-BE49-F238E27FC236}">
                <a16:creationId xmlns:a16="http://schemas.microsoft.com/office/drawing/2014/main" id="{74B90B9E-5D05-C66F-FDCD-ECC24BEB6D55}"/>
              </a:ext>
            </a:extLst>
          </p:cNvPr>
          <p:cNvGrpSpPr>
            <a:grpSpLocks noChangeAspect="1"/>
          </p:cNvGrpSpPr>
          <p:nvPr userDrawn="1"/>
        </p:nvGrpSpPr>
        <p:grpSpPr>
          <a:xfrm>
            <a:off x="693738" y="6107113"/>
            <a:ext cx="704850" cy="381534"/>
            <a:chOff x="9473406" y="4779962"/>
            <a:chExt cx="861475" cy="466315"/>
          </a:xfrm>
          <a:solidFill>
            <a:schemeClr val="tx1"/>
          </a:solidFill>
        </p:grpSpPr>
        <p:sp>
          <p:nvSpPr>
            <p:cNvPr id="10" name="Freeform: Shape 10">
              <a:extLst>
                <a:ext uri="{FF2B5EF4-FFF2-40B4-BE49-F238E27FC236}">
                  <a16:creationId xmlns:a16="http://schemas.microsoft.com/office/drawing/2014/main" id="{AB632F3F-21C1-BCFC-C20A-F0A4CBAC84CE}"/>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grpFill/>
            <a:ln w="952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D450CA81-D44A-309B-15DA-EB9D2518F689}"/>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grpFill/>
            <a:ln w="9525" cap="flat">
              <a:noFill/>
              <a:prstDash val="solid"/>
              <a:miter/>
            </a:ln>
          </p:spPr>
          <p:txBody>
            <a:bodyPr rtlCol="0" anchor="ctr"/>
            <a:lstStyle/>
            <a:p>
              <a:endParaRPr lang="en-US"/>
            </a:p>
          </p:txBody>
        </p:sp>
      </p:grpSp>
      <p:sp>
        <p:nvSpPr>
          <p:cNvPr id="12" name="Date Placeholder 3">
            <a:extLst>
              <a:ext uri="{FF2B5EF4-FFF2-40B4-BE49-F238E27FC236}">
                <a16:creationId xmlns:a16="http://schemas.microsoft.com/office/drawing/2014/main" id="{47BB7A44-B4F4-1377-4C8A-B65FE5119DA3}"/>
              </a:ext>
            </a:extLst>
          </p:cNvPr>
          <p:cNvSpPr txBox="1">
            <a:spLocks/>
          </p:cNvSpPr>
          <p:nvPr userDrawn="1"/>
        </p:nvSpPr>
        <p:spPr>
          <a:xfrm>
            <a:off x="7049618" y="6324600"/>
            <a:ext cx="4546329" cy="9233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tx1"/>
                </a:solidFill>
              </a:rPr>
              <a:t>July 2024  |  </a:t>
            </a:r>
            <a:r>
              <a:rPr lang="en-US" sz="600" b="0" dirty="0">
                <a:solidFill>
                  <a:schemeClr val="tx1"/>
                </a:solidFill>
                <a:latin typeface="+mn-lt"/>
              </a:rPr>
              <a:t>Confidential and proprietary. Further reproduction or dissemination prohibited</a:t>
            </a:r>
            <a:r>
              <a:rPr lang="en-US" sz="600" b="1" dirty="0">
                <a:solidFill>
                  <a:schemeClr val="tx1"/>
                </a:solidFill>
                <a:latin typeface="+mn-lt"/>
              </a:rPr>
              <a:t>.</a:t>
            </a:r>
            <a:endParaRPr lang="en-US" dirty="0">
              <a:solidFill>
                <a:schemeClr val="tx1"/>
              </a:solidFill>
            </a:endParaRPr>
          </a:p>
        </p:txBody>
      </p:sp>
      <p:sp>
        <p:nvSpPr>
          <p:cNvPr id="13" name="Slide Number Placeholder 5">
            <a:extLst>
              <a:ext uri="{FF2B5EF4-FFF2-40B4-BE49-F238E27FC236}">
                <a16:creationId xmlns:a16="http://schemas.microsoft.com/office/drawing/2014/main" id="{80D8CB84-10DE-0FF6-948B-393332C2EE79}"/>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tx1"/>
                </a:solidFill>
              </a:rPr>
              <a:pPr/>
              <a:t>‹#›</a:t>
            </a:fld>
            <a:endParaRPr lang="en-US">
              <a:solidFill>
                <a:schemeClr val="tx1"/>
              </a:solidFill>
            </a:endParaRPr>
          </a:p>
        </p:txBody>
      </p:sp>
      <p:pic>
        <p:nvPicPr>
          <p:cNvPr id="4" name="Picture 3">
            <a:extLst>
              <a:ext uri="{FF2B5EF4-FFF2-40B4-BE49-F238E27FC236}">
                <a16:creationId xmlns:a16="http://schemas.microsoft.com/office/drawing/2014/main" id="{4EF05593-9B16-C5C5-AEBA-48145D318258}"/>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0978926" y="379428"/>
            <a:ext cx="838422" cy="483395"/>
          </a:xfrm>
          <a:prstGeom prst="rect">
            <a:avLst/>
          </a:prstGeom>
        </p:spPr>
      </p:pic>
    </p:spTree>
    <p:extLst>
      <p:ext uri="{BB962C8B-B14F-4D97-AF65-F5344CB8AC3E}">
        <p14:creationId xmlns:p14="http://schemas.microsoft.com/office/powerpoint/2010/main" val="139227605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90" r:id="rId21"/>
    <p:sldLayoutId id="2147483891"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92" r:id="rId33"/>
    <p:sldLayoutId id="2147483893" r:id="rId34"/>
    <p:sldLayoutId id="2147483894" r:id="rId35"/>
    <p:sldLayoutId id="2147483895" r:id="rId36"/>
    <p:sldLayoutId id="2147483896" r:id="rId37"/>
    <p:sldLayoutId id="2147483897" r:id="rId38"/>
    <p:sldLayoutId id="2147483904" r:id="rId39"/>
    <p:sldLayoutId id="2147483905" r:id="rId40"/>
    <p:sldLayoutId id="2147483906" r:id="rId41"/>
    <p:sldLayoutId id="2147483907" r:id="rId42"/>
    <p:sldLayoutId id="2147483908" r:id="rId43"/>
    <p:sldLayoutId id="2147483909" r:id="rId44"/>
  </p:sldLayoutIdLst>
  <p:hf hdr="0" ftr="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spcAft>
          <a:spcPts val="1000"/>
        </a:spcAft>
        <a:buFont typeface="Arial" panose="020B0604020202020204" pitchFamily="34" charset="0"/>
        <a:buNone/>
        <a:defRPr sz="1800" kern="1200">
          <a:solidFill>
            <a:schemeClr val="accent1"/>
          </a:solidFill>
          <a:latin typeface="+mn-lt"/>
          <a:ea typeface="+mn-ea"/>
          <a:cs typeface="+mn-cs"/>
        </a:defRPr>
      </a:lvl1pPr>
      <a:lvl2pPr marL="173038" indent="-173038" algn="l" defTabSz="914400" rtl="0" eaLnBrk="1" latinLnBrk="0" hangingPunct="1">
        <a:lnSpc>
          <a:spcPct val="12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2pPr>
      <a:lvl3pPr marL="401638" indent="-168275" algn="l" defTabSz="914400" rtl="0" eaLnBrk="1" latinLnBrk="0" hangingPunct="1">
        <a:lnSpc>
          <a:spcPct val="12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3pPr>
      <a:lvl4pPr marL="630238" indent="-171450" algn="l" defTabSz="914400" rtl="0" eaLnBrk="1" latinLnBrk="0" hangingPunct="1">
        <a:lnSpc>
          <a:spcPct val="12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4pPr>
      <a:lvl5pPr marL="800100" indent="-179388" algn="l" defTabSz="914400" rtl="0" eaLnBrk="1" latinLnBrk="0" hangingPunct="1">
        <a:lnSpc>
          <a:spcPct val="12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3840">
          <p15:clr>
            <a:srgbClr val="F26B43"/>
          </p15:clr>
        </p15:guide>
        <p15:guide id="4" pos="74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0996D4-7B62-1FDB-9DD6-97737B8AF2ED}"/>
              </a:ext>
            </a:extLst>
          </p:cNvPr>
          <p:cNvSpPr/>
          <p:nvPr userDrawn="1"/>
        </p:nvSpPr>
        <p:spPr>
          <a:xfrm>
            <a:off x="0" y="0"/>
            <a:ext cx="405993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D3EE723-B488-1050-D29D-B5B66D03F79A}"/>
              </a:ext>
            </a:extLst>
          </p:cNvPr>
          <p:cNvSpPr>
            <a:spLocks noGrp="1"/>
          </p:cNvSpPr>
          <p:nvPr>
            <p:ph type="title"/>
          </p:nvPr>
        </p:nvSpPr>
        <p:spPr>
          <a:xfrm>
            <a:off x="594360" y="694944"/>
            <a:ext cx="11222988" cy="1016001"/>
          </a:xfrm>
          <a:prstGeom prst="rect">
            <a:avLst/>
          </a:prstGeom>
        </p:spPr>
        <p:txBody>
          <a:bodyPr vert="horz" lIns="91440" tIns="45720" rIns="91440" bIns="45720" rtlCol="0" anchor="t" anchorCtr="0">
            <a:norm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AACC68AB-F92B-2D74-399A-3653659095F4}"/>
              </a:ext>
            </a:extLst>
          </p:cNvPr>
          <p:cNvSpPr>
            <a:spLocks noGrp="1"/>
          </p:cNvSpPr>
          <p:nvPr>
            <p:ph type="body" idx="1"/>
          </p:nvPr>
        </p:nvSpPr>
        <p:spPr>
          <a:xfrm>
            <a:off x="594360" y="1944009"/>
            <a:ext cx="11222988" cy="46355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38EFE73-6F29-827A-DB51-DEEF26C41645}"/>
              </a:ext>
            </a:extLst>
          </p:cNvPr>
          <p:cNvSpPr txBox="1"/>
          <p:nvPr userDrawn="1"/>
        </p:nvSpPr>
        <p:spPr>
          <a:xfrm>
            <a:off x="1795713" y="6280902"/>
            <a:ext cx="2133025" cy="18466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tx1"/>
                </a:solidFill>
              </a:rPr>
              <a:t>COPPERPOINT  •  ALASKA NATIONAL  •  PACIFICCOMP</a:t>
            </a:r>
            <a:endParaRPr lang="en-US" sz="650">
              <a:solidFill>
                <a:schemeClr val="tx1"/>
              </a:solidFill>
            </a:endParaRPr>
          </a:p>
        </p:txBody>
      </p:sp>
      <p:grpSp>
        <p:nvGrpSpPr>
          <p:cNvPr id="8" name="Group 7">
            <a:extLst>
              <a:ext uri="{FF2B5EF4-FFF2-40B4-BE49-F238E27FC236}">
                <a16:creationId xmlns:a16="http://schemas.microsoft.com/office/drawing/2014/main" id="{74B90B9E-5D05-C66F-FDCD-ECC24BEB6D55}"/>
              </a:ext>
            </a:extLst>
          </p:cNvPr>
          <p:cNvGrpSpPr>
            <a:grpSpLocks noChangeAspect="1"/>
          </p:cNvGrpSpPr>
          <p:nvPr userDrawn="1"/>
        </p:nvGrpSpPr>
        <p:grpSpPr>
          <a:xfrm>
            <a:off x="693738" y="6107113"/>
            <a:ext cx="704850" cy="381534"/>
            <a:chOff x="9473406" y="4779962"/>
            <a:chExt cx="861475" cy="466315"/>
          </a:xfrm>
          <a:solidFill>
            <a:schemeClr val="tx1"/>
          </a:solidFill>
        </p:grpSpPr>
        <p:sp>
          <p:nvSpPr>
            <p:cNvPr id="10" name="Freeform: Shape 10">
              <a:extLst>
                <a:ext uri="{FF2B5EF4-FFF2-40B4-BE49-F238E27FC236}">
                  <a16:creationId xmlns:a16="http://schemas.microsoft.com/office/drawing/2014/main" id="{AB632F3F-21C1-BCFC-C20A-F0A4CBAC84CE}"/>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grpFill/>
            <a:ln w="952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D450CA81-D44A-309B-15DA-EB9D2518F689}"/>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grpFill/>
            <a:ln w="9525" cap="flat">
              <a:noFill/>
              <a:prstDash val="solid"/>
              <a:miter/>
            </a:ln>
          </p:spPr>
          <p:txBody>
            <a:bodyPr rtlCol="0" anchor="ctr"/>
            <a:lstStyle/>
            <a:p>
              <a:endParaRPr lang="en-US"/>
            </a:p>
          </p:txBody>
        </p:sp>
      </p:grpSp>
      <p:sp>
        <p:nvSpPr>
          <p:cNvPr id="12" name="Date Placeholder 3">
            <a:extLst>
              <a:ext uri="{FF2B5EF4-FFF2-40B4-BE49-F238E27FC236}">
                <a16:creationId xmlns:a16="http://schemas.microsoft.com/office/drawing/2014/main" id="{47BB7A44-B4F4-1377-4C8A-B65FE5119DA3}"/>
              </a:ext>
            </a:extLst>
          </p:cNvPr>
          <p:cNvSpPr txBox="1">
            <a:spLocks/>
          </p:cNvSpPr>
          <p:nvPr userDrawn="1"/>
        </p:nvSpPr>
        <p:spPr>
          <a:xfrm>
            <a:off x="7049618" y="6324600"/>
            <a:ext cx="4546329" cy="9233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July 2024  |  </a:t>
            </a:r>
            <a:r>
              <a:rPr lang="en-US" sz="600" b="0" dirty="0">
                <a:solidFill>
                  <a:schemeClr val="bg1"/>
                </a:solidFill>
                <a:latin typeface="+mn-lt"/>
              </a:rPr>
              <a:t>Confidential and proprietary. Further reproduction or dissemination prohibited</a:t>
            </a:r>
            <a:r>
              <a:rPr lang="en-US" sz="600" b="1" dirty="0">
                <a:solidFill>
                  <a:schemeClr val="bg1"/>
                </a:solidFill>
                <a:latin typeface="+mn-lt"/>
              </a:rPr>
              <a:t>.</a:t>
            </a:r>
            <a:endParaRPr lang="en-US" dirty="0">
              <a:solidFill>
                <a:schemeClr val="bg1"/>
              </a:solidFill>
            </a:endParaRPr>
          </a:p>
        </p:txBody>
      </p:sp>
      <p:sp>
        <p:nvSpPr>
          <p:cNvPr id="13" name="Slide Number Placeholder 5">
            <a:extLst>
              <a:ext uri="{FF2B5EF4-FFF2-40B4-BE49-F238E27FC236}">
                <a16:creationId xmlns:a16="http://schemas.microsoft.com/office/drawing/2014/main" id="{80D8CB84-10DE-0FF6-948B-393332C2EE79}"/>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48257303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Lst>
  <p:hf hdr="0" ftr="0"/>
  <p:txStyles>
    <p:titleStyle>
      <a:lvl1pPr algn="l" defTabSz="914400" rtl="0" eaLnBrk="1" latinLnBrk="0" hangingPunct="1">
        <a:lnSpc>
          <a:spcPct val="100000"/>
        </a:lnSpc>
        <a:spcBef>
          <a:spcPct val="0"/>
        </a:spcBef>
        <a:buNone/>
        <a:defRPr sz="2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1"/>
          </a:solidFill>
          <a:latin typeface="+mn-lt"/>
          <a:ea typeface="+mn-ea"/>
          <a:cs typeface="+mn-cs"/>
        </a:defRPr>
      </a:lvl1pPr>
      <a:lvl2pPr marL="228600" indent="-12382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2pPr>
      <a:lvl3pPr marL="514350" indent="-16827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3pPr>
      <a:lvl4pPr marL="804863" indent="-119063"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4pPr>
      <a:lvl5pPr marL="1204913" indent="-179388"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3840">
          <p15:clr>
            <a:srgbClr val="F26B43"/>
          </p15:clr>
        </p15:guide>
        <p15:guide id="4" pos="7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0996D4-7B62-1FDB-9DD6-97737B8AF2ED}"/>
              </a:ext>
            </a:extLst>
          </p:cNvPr>
          <p:cNvSpPr/>
          <p:nvPr userDrawn="1"/>
        </p:nvSpPr>
        <p:spPr>
          <a:xfrm>
            <a:off x="0" y="5976"/>
            <a:ext cx="813206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ACC68AB-F92B-2D74-399A-3653659095F4}"/>
              </a:ext>
            </a:extLst>
          </p:cNvPr>
          <p:cNvSpPr>
            <a:spLocks noGrp="1"/>
          </p:cNvSpPr>
          <p:nvPr>
            <p:ph type="body" idx="1"/>
          </p:nvPr>
        </p:nvSpPr>
        <p:spPr>
          <a:xfrm>
            <a:off x="594360" y="1541417"/>
            <a:ext cx="11222988" cy="46355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38EFE73-6F29-827A-DB51-DEEF26C41645}"/>
              </a:ext>
            </a:extLst>
          </p:cNvPr>
          <p:cNvSpPr txBox="1"/>
          <p:nvPr userDrawn="1"/>
        </p:nvSpPr>
        <p:spPr>
          <a:xfrm>
            <a:off x="1795713" y="6280902"/>
            <a:ext cx="2133025" cy="18466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chemeClr val="tx1"/>
                </a:solidFill>
              </a:rPr>
              <a:t>COPPERPOINT  •  ALASKA NATIONAL  •  PACIFICCOMP</a:t>
            </a:r>
            <a:endParaRPr lang="en-US" sz="650">
              <a:solidFill>
                <a:schemeClr val="tx1"/>
              </a:solidFill>
            </a:endParaRPr>
          </a:p>
        </p:txBody>
      </p:sp>
      <p:grpSp>
        <p:nvGrpSpPr>
          <p:cNvPr id="8" name="Group 7">
            <a:extLst>
              <a:ext uri="{FF2B5EF4-FFF2-40B4-BE49-F238E27FC236}">
                <a16:creationId xmlns:a16="http://schemas.microsoft.com/office/drawing/2014/main" id="{74B90B9E-5D05-C66F-FDCD-ECC24BEB6D55}"/>
              </a:ext>
            </a:extLst>
          </p:cNvPr>
          <p:cNvGrpSpPr>
            <a:grpSpLocks noChangeAspect="1"/>
          </p:cNvGrpSpPr>
          <p:nvPr userDrawn="1"/>
        </p:nvGrpSpPr>
        <p:grpSpPr>
          <a:xfrm>
            <a:off x="693738" y="6107113"/>
            <a:ext cx="704850" cy="381534"/>
            <a:chOff x="9473406" y="4779962"/>
            <a:chExt cx="861475" cy="466315"/>
          </a:xfrm>
          <a:solidFill>
            <a:schemeClr val="tx1"/>
          </a:solidFill>
        </p:grpSpPr>
        <p:sp>
          <p:nvSpPr>
            <p:cNvPr id="10" name="Freeform: Shape 10">
              <a:extLst>
                <a:ext uri="{FF2B5EF4-FFF2-40B4-BE49-F238E27FC236}">
                  <a16:creationId xmlns:a16="http://schemas.microsoft.com/office/drawing/2014/main" id="{AB632F3F-21C1-BCFC-C20A-F0A4CBAC84CE}"/>
                </a:ext>
              </a:extLst>
            </p:cNvPr>
            <p:cNvSpPr/>
            <p:nvPr/>
          </p:nvSpPr>
          <p:spPr>
            <a:xfrm>
              <a:off x="9473406" y="5043019"/>
              <a:ext cx="804794" cy="203258"/>
            </a:xfrm>
            <a:custGeom>
              <a:avLst/>
              <a:gdLst>
                <a:gd name="connsiteX0" fmla="*/ 687515 w 804794"/>
                <a:gd name="connsiteY0" fmla="*/ 177623 h 203258"/>
                <a:gd name="connsiteX1" fmla="*/ 676664 w 804794"/>
                <a:gd name="connsiteY1" fmla="*/ 183762 h 203258"/>
                <a:gd name="connsiteX2" fmla="*/ 682567 w 804794"/>
                <a:gd name="connsiteY2" fmla="*/ 189009 h 203258"/>
                <a:gd name="connsiteX3" fmla="*/ 691807 w 804794"/>
                <a:gd name="connsiteY3" fmla="*/ 181499 h 203258"/>
                <a:gd name="connsiteX4" fmla="*/ 691807 w 804794"/>
                <a:gd name="connsiteY4" fmla="*/ 177623 h 203258"/>
                <a:gd name="connsiteX5" fmla="*/ 378289 w 804794"/>
                <a:gd name="connsiteY5" fmla="*/ 177623 h 203258"/>
                <a:gd name="connsiteX6" fmla="*/ 367441 w 804794"/>
                <a:gd name="connsiteY6" fmla="*/ 183762 h 203258"/>
                <a:gd name="connsiteX7" fmla="*/ 373343 w 804794"/>
                <a:gd name="connsiteY7" fmla="*/ 189009 h 203258"/>
                <a:gd name="connsiteX8" fmla="*/ 382581 w 804794"/>
                <a:gd name="connsiteY8" fmla="*/ 181499 h 203258"/>
                <a:gd name="connsiteX9" fmla="*/ 382581 w 804794"/>
                <a:gd name="connsiteY9" fmla="*/ 177623 h 203258"/>
                <a:gd name="connsiteX10" fmla="*/ 763398 w 804794"/>
                <a:gd name="connsiteY10" fmla="*/ 164806 h 203258"/>
                <a:gd name="connsiteX11" fmla="*/ 754099 w 804794"/>
                <a:gd name="connsiteY11" fmla="*/ 173807 h 203258"/>
                <a:gd name="connsiteX12" fmla="*/ 772341 w 804794"/>
                <a:gd name="connsiteY12" fmla="*/ 173807 h 203258"/>
                <a:gd name="connsiteX13" fmla="*/ 763398 w 804794"/>
                <a:gd name="connsiteY13" fmla="*/ 164806 h 203258"/>
                <a:gd name="connsiteX14" fmla="*/ 653340 w 804794"/>
                <a:gd name="connsiteY14" fmla="*/ 164806 h 203258"/>
                <a:gd name="connsiteX15" fmla="*/ 643145 w 804794"/>
                <a:gd name="connsiteY15" fmla="*/ 176609 h 203258"/>
                <a:gd name="connsiteX16" fmla="*/ 643145 w 804794"/>
                <a:gd name="connsiteY16" fmla="*/ 177085 h 203258"/>
                <a:gd name="connsiteX17" fmla="*/ 653400 w 804794"/>
                <a:gd name="connsiteY17" fmla="*/ 188830 h 203258"/>
                <a:gd name="connsiteX18" fmla="*/ 662939 w 804794"/>
                <a:gd name="connsiteY18" fmla="*/ 177085 h 203258"/>
                <a:gd name="connsiteX19" fmla="*/ 662939 w 804794"/>
                <a:gd name="connsiteY19" fmla="*/ 176609 h 203258"/>
                <a:gd name="connsiteX20" fmla="*/ 653340 w 804794"/>
                <a:gd name="connsiteY20" fmla="*/ 164806 h 203258"/>
                <a:gd name="connsiteX21" fmla="*/ 564779 w 804794"/>
                <a:gd name="connsiteY21" fmla="*/ 164806 h 203258"/>
                <a:gd name="connsiteX22" fmla="*/ 554587 w 804794"/>
                <a:gd name="connsiteY22" fmla="*/ 176609 h 203258"/>
                <a:gd name="connsiteX23" fmla="*/ 554587 w 804794"/>
                <a:gd name="connsiteY23" fmla="*/ 177086 h 203258"/>
                <a:gd name="connsiteX24" fmla="*/ 564779 w 804794"/>
                <a:gd name="connsiteY24" fmla="*/ 188830 h 203258"/>
                <a:gd name="connsiteX25" fmla="*/ 574974 w 804794"/>
                <a:gd name="connsiteY25" fmla="*/ 177086 h 203258"/>
                <a:gd name="connsiteX26" fmla="*/ 574974 w 804794"/>
                <a:gd name="connsiteY26" fmla="*/ 177085 h 203258"/>
                <a:gd name="connsiteX27" fmla="*/ 574974 w 804794"/>
                <a:gd name="connsiteY27" fmla="*/ 176669 h 203258"/>
                <a:gd name="connsiteX28" fmla="*/ 564779 w 804794"/>
                <a:gd name="connsiteY28" fmla="*/ 164806 h 203258"/>
                <a:gd name="connsiteX29" fmla="*/ 473999 w 804794"/>
                <a:gd name="connsiteY29" fmla="*/ 164806 h 203258"/>
                <a:gd name="connsiteX30" fmla="*/ 464700 w 804794"/>
                <a:gd name="connsiteY30" fmla="*/ 173807 h 203258"/>
                <a:gd name="connsiteX31" fmla="*/ 482942 w 804794"/>
                <a:gd name="connsiteY31" fmla="*/ 173807 h 203258"/>
                <a:gd name="connsiteX32" fmla="*/ 473999 w 804794"/>
                <a:gd name="connsiteY32" fmla="*/ 164806 h 203258"/>
                <a:gd name="connsiteX33" fmla="*/ 738063 w 804794"/>
                <a:gd name="connsiteY33" fmla="*/ 161228 h 203258"/>
                <a:gd name="connsiteX34" fmla="*/ 743011 w 804794"/>
                <a:gd name="connsiteY34" fmla="*/ 161228 h 203258"/>
                <a:gd name="connsiteX35" fmla="*/ 743011 w 804794"/>
                <a:gd name="connsiteY35" fmla="*/ 192408 h 203258"/>
                <a:gd name="connsiteX36" fmla="*/ 738063 w 804794"/>
                <a:gd name="connsiteY36" fmla="*/ 192408 h 203258"/>
                <a:gd name="connsiteX37" fmla="*/ 311308 w 804794"/>
                <a:gd name="connsiteY37" fmla="*/ 161228 h 203258"/>
                <a:gd name="connsiteX38" fmla="*/ 316257 w 804794"/>
                <a:gd name="connsiteY38" fmla="*/ 161228 h 203258"/>
                <a:gd name="connsiteX39" fmla="*/ 316257 w 804794"/>
                <a:gd name="connsiteY39" fmla="*/ 180724 h 203258"/>
                <a:gd name="connsiteX40" fmla="*/ 323471 w 804794"/>
                <a:gd name="connsiteY40" fmla="*/ 188652 h 203258"/>
                <a:gd name="connsiteX41" fmla="*/ 332056 w 804794"/>
                <a:gd name="connsiteY41" fmla="*/ 180126 h 203258"/>
                <a:gd name="connsiteX42" fmla="*/ 332056 w 804794"/>
                <a:gd name="connsiteY42" fmla="*/ 161228 h 203258"/>
                <a:gd name="connsiteX43" fmla="*/ 337002 w 804794"/>
                <a:gd name="connsiteY43" fmla="*/ 161228 h 203258"/>
                <a:gd name="connsiteX44" fmla="*/ 337002 w 804794"/>
                <a:gd name="connsiteY44" fmla="*/ 192407 h 203258"/>
                <a:gd name="connsiteX45" fmla="*/ 332056 w 804794"/>
                <a:gd name="connsiteY45" fmla="*/ 192407 h 203258"/>
                <a:gd name="connsiteX46" fmla="*/ 332056 w 804794"/>
                <a:gd name="connsiteY46" fmla="*/ 187459 h 203258"/>
                <a:gd name="connsiteX47" fmla="*/ 322159 w 804794"/>
                <a:gd name="connsiteY47" fmla="*/ 192945 h 203258"/>
                <a:gd name="connsiteX48" fmla="*/ 311308 w 804794"/>
                <a:gd name="connsiteY48" fmla="*/ 180961 h 203258"/>
                <a:gd name="connsiteX49" fmla="*/ 792513 w 804794"/>
                <a:gd name="connsiteY49" fmla="*/ 160693 h 203258"/>
                <a:gd name="connsiteX50" fmla="*/ 803780 w 804794"/>
                <a:gd name="connsiteY50" fmla="*/ 169694 h 203258"/>
                <a:gd name="connsiteX51" fmla="*/ 799011 w 804794"/>
                <a:gd name="connsiteY51" fmla="*/ 169694 h 203258"/>
                <a:gd name="connsiteX52" fmla="*/ 792452 w 804794"/>
                <a:gd name="connsiteY52" fmla="*/ 164806 h 203258"/>
                <a:gd name="connsiteX53" fmla="*/ 786550 w 804794"/>
                <a:gd name="connsiteY53" fmla="*/ 169278 h 203258"/>
                <a:gd name="connsiteX54" fmla="*/ 793825 w 804794"/>
                <a:gd name="connsiteY54" fmla="*/ 174224 h 203258"/>
                <a:gd name="connsiteX55" fmla="*/ 804794 w 804794"/>
                <a:gd name="connsiteY55" fmla="*/ 183465 h 203258"/>
                <a:gd name="connsiteX56" fmla="*/ 793348 w 804794"/>
                <a:gd name="connsiteY56" fmla="*/ 192945 h 203258"/>
                <a:gd name="connsiteX57" fmla="*/ 781127 w 804794"/>
                <a:gd name="connsiteY57" fmla="*/ 182809 h 203258"/>
                <a:gd name="connsiteX58" fmla="*/ 785955 w 804794"/>
                <a:gd name="connsiteY58" fmla="*/ 182809 h 203258"/>
                <a:gd name="connsiteX59" fmla="*/ 793288 w 804794"/>
                <a:gd name="connsiteY59" fmla="*/ 188829 h 203258"/>
                <a:gd name="connsiteX60" fmla="*/ 800083 w 804794"/>
                <a:gd name="connsiteY60" fmla="*/ 183883 h 203258"/>
                <a:gd name="connsiteX61" fmla="*/ 792811 w 804794"/>
                <a:gd name="connsiteY61" fmla="*/ 178637 h 203258"/>
                <a:gd name="connsiteX62" fmla="*/ 781960 w 804794"/>
                <a:gd name="connsiteY62" fmla="*/ 169455 h 203258"/>
                <a:gd name="connsiteX63" fmla="*/ 792513 w 804794"/>
                <a:gd name="connsiteY63" fmla="*/ 160693 h 203258"/>
                <a:gd name="connsiteX64" fmla="*/ 763398 w 804794"/>
                <a:gd name="connsiteY64" fmla="*/ 160693 h 203258"/>
                <a:gd name="connsiteX65" fmla="*/ 777408 w 804794"/>
                <a:gd name="connsiteY65" fmla="*/ 176192 h 203258"/>
                <a:gd name="connsiteX66" fmla="*/ 777408 w 804794"/>
                <a:gd name="connsiteY66" fmla="*/ 177802 h 203258"/>
                <a:gd name="connsiteX67" fmla="*/ 753920 w 804794"/>
                <a:gd name="connsiteY67" fmla="*/ 177802 h 203258"/>
                <a:gd name="connsiteX68" fmla="*/ 763935 w 804794"/>
                <a:gd name="connsiteY68" fmla="*/ 188830 h 203258"/>
                <a:gd name="connsiteX69" fmla="*/ 772222 w 804794"/>
                <a:gd name="connsiteY69" fmla="*/ 183407 h 203258"/>
                <a:gd name="connsiteX70" fmla="*/ 777170 w 804794"/>
                <a:gd name="connsiteY70" fmla="*/ 183407 h 203258"/>
                <a:gd name="connsiteX71" fmla="*/ 763875 w 804794"/>
                <a:gd name="connsiteY71" fmla="*/ 192945 h 203258"/>
                <a:gd name="connsiteX72" fmla="*/ 748792 w 804794"/>
                <a:gd name="connsiteY72" fmla="*/ 177146 h 203258"/>
                <a:gd name="connsiteX73" fmla="*/ 748792 w 804794"/>
                <a:gd name="connsiteY73" fmla="*/ 176669 h 203258"/>
                <a:gd name="connsiteX74" fmla="*/ 763398 w 804794"/>
                <a:gd name="connsiteY74" fmla="*/ 160693 h 203258"/>
                <a:gd name="connsiteX75" fmla="*/ 719420 w 804794"/>
                <a:gd name="connsiteY75" fmla="*/ 160693 h 203258"/>
                <a:gd name="connsiteX76" fmla="*/ 730389 w 804794"/>
                <a:gd name="connsiteY76" fmla="*/ 173270 h 203258"/>
                <a:gd name="connsiteX77" fmla="*/ 730389 w 804794"/>
                <a:gd name="connsiteY77" fmla="*/ 192408 h 203258"/>
                <a:gd name="connsiteX78" fmla="*/ 725441 w 804794"/>
                <a:gd name="connsiteY78" fmla="*/ 192408 h 203258"/>
                <a:gd name="connsiteX79" fmla="*/ 725441 w 804794"/>
                <a:gd name="connsiteY79" fmla="*/ 172914 h 203258"/>
                <a:gd name="connsiteX80" fmla="*/ 718110 w 804794"/>
                <a:gd name="connsiteY80" fmla="*/ 164983 h 203258"/>
                <a:gd name="connsiteX81" fmla="*/ 709404 w 804794"/>
                <a:gd name="connsiteY81" fmla="*/ 173510 h 203258"/>
                <a:gd name="connsiteX82" fmla="*/ 709404 w 804794"/>
                <a:gd name="connsiteY82" fmla="*/ 192408 h 203258"/>
                <a:gd name="connsiteX83" fmla="*/ 704456 w 804794"/>
                <a:gd name="connsiteY83" fmla="*/ 192408 h 203258"/>
                <a:gd name="connsiteX84" fmla="*/ 704456 w 804794"/>
                <a:gd name="connsiteY84" fmla="*/ 161228 h 203258"/>
                <a:gd name="connsiteX85" fmla="*/ 709405 w 804794"/>
                <a:gd name="connsiteY85" fmla="*/ 161228 h 203258"/>
                <a:gd name="connsiteX86" fmla="*/ 709405 w 804794"/>
                <a:gd name="connsiteY86" fmla="*/ 166177 h 203258"/>
                <a:gd name="connsiteX87" fmla="*/ 719420 w 804794"/>
                <a:gd name="connsiteY87" fmla="*/ 160693 h 203258"/>
                <a:gd name="connsiteX88" fmla="*/ 685370 w 804794"/>
                <a:gd name="connsiteY88" fmla="*/ 160693 h 203258"/>
                <a:gd name="connsiteX89" fmla="*/ 696756 w 804794"/>
                <a:gd name="connsiteY89" fmla="*/ 171839 h 203258"/>
                <a:gd name="connsiteX90" fmla="*/ 696756 w 804794"/>
                <a:gd name="connsiteY90" fmla="*/ 192408 h 203258"/>
                <a:gd name="connsiteX91" fmla="*/ 691807 w 804794"/>
                <a:gd name="connsiteY91" fmla="*/ 192408 h 203258"/>
                <a:gd name="connsiteX92" fmla="*/ 691807 w 804794"/>
                <a:gd name="connsiteY92" fmla="*/ 188474 h 203258"/>
                <a:gd name="connsiteX93" fmla="*/ 682090 w 804794"/>
                <a:gd name="connsiteY93" fmla="*/ 192945 h 203258"/>
                <a:gd name="connsiteX94" fmla="*/ 671718 w 804794"/>
                <a:gd name="connsiteY94" fmla="*/ 183762 h 203258"/>
                <a:gd name="connsiteX95" fmla="*/ 687336 w 804794"/>
                <a:gd name="connsiteY95" fmla="*/ 174105 h 203258"/>
                <a:gd name="connsiteX96" fmla="*/ 691807 w 804794"/>
                <a:gd name="connsiteY96" fmla="*/ 174105 h 203258"/>
                <a:gd name="connsiteX97" fmla="*/ 691807 w 804794"/>
                <a:gd name="connsiteY97" fmla="*/ 171839 h 203258"/>
                <a:gd name="connsiteX98" fmla="*/ 685130 w 804794"/>
                <a:gd name="connsiteY98" fmla="*/ 164806 h 203258"/>
                <a:gd name="connsiteX99" fmla="*/ 677976 w 804794"/>
                <a:gd name="connsiteY99" fmla="*/ 170408 h 203258"/>
                <a:gd name="connsiteX100" fmla="*/ 673028 w 804794"/>
                <a:gd name="connsiteY100" fmla="*/ 170408 h 203258"/>
                <a:gd name="connsiteX101" fmla="*/ 685370 w 804794"/>
                <a:gd name="connsiteY101" fmla="*/ 160693 h 203258"/>
                <a:gd name="connsiteX102" fmla="*/ 653877 w 804794"/>
                <a:gd name="connsiteY102" fmla="*/ 160693 h 203258"/>
                <a:gd name="connsiteX103" fmla="*/ 668066 w 804794"/>
                <a:gd name="connsiteY103" fmla="*/ 176371 h 203258"/>
                <a:gd name="connsiteX104" fmla="*/ 668066 w 804794"/>
                <a:gd name="connsiteY104" fmla="*/ 176848 h 203258"/>
                <a:gd name="connsiteX105" fmla="*/ 653877 w 804794"/>
                <a:gd name="connsiteY105" fmla="*/ 192945 h 203258"/>
                <a:gd name="connsiteX106" fmla="*/ 643324 w 804794"/>
                <a:gd name="connsiteY106" fmla="*/ 187280 h 203258"/>
                <a:gd name="connsiteX107" fmla="*/ 643324 w 804794"/>
                <a:gd name="connsiteY107" fmla="*/ 203258 h 203258"/>
                <a:gd name="connsiteX108" fmla="*/ 638376 w 804794"/>
                <a:gd name="connsiteY108" fmla="*/ 203258 h 203258"/>
                <a:gd name="connsiteX109" fmla="*/ 638376 w 804794"/>
                <a:gd name="connsiteY109" fmla="*/ 161228 h 203258"/>
                <a:gd name="connsiteX110" fmla="*/ 643324 w 804794"/>
                <a:gd name="connsiteY110" fmla="*/ 161228 h 203258"/>
                <a:gd name="connsiteX111" fmla="*/ 643324 w 804794"/>
                <a:gd name="connsiteY111" fmla="*/ 166474 h 203258"/>
                <a:gd name="connsiteX112" fmla="*/ 653877 w 804794"/>
                <a:gd name="connsiteY112" fmla="*/ 160693 h 203258"/>
                <a:gd name="connsiteX113" fmla="*/ 600334 w 804794"/>
                <a:gd name="connsiteY113" fmla="*/ 160693 h 203258"/>
                <a:gd name="connsiteX114" fmla="*/ 609454 w 804794"/>
                <a:gd name="connsiteY114" fmla="*/ 166535 h 203258"/>
                <a:gd name="connsiteX115" fmla="*/ 620125 w 804794"/>
                <a:gd name="connsiteY115" fmla="*/ 160693 h 203258"/>
                <a:gd name="connsiteX116" fmla="*/ 630617 w 804794"/>
                <a:gd name="connsiteY116" fmla="*/ 173093 h 203258"/>
                <a:gd name="connsiteX117" fmla="*/ 630617 w 804794"/>
                <a:gd name="connsiteY117" fmla="*/ 192408 h 203258"/>
                <a:gd name="connsiteX118" fmla="*/ 625669 w 804794"/>
                <a:gd name="connsiteY118" fmla="*/ 192408 h 203258"/>
                <a:gd name="connsiteX119" fmla="*/ 625669 w 804794"/>
                <a:gd name="connsiteY119" fmla="*/ 172735 h 203258"/>
                <a:gd name="connsiteX120" fmla="*/ 619053 w 804794"/>
                <a:gd name="connsiteY120" fmla="*/ 164983 h 203258"/>
                <a:gd name="connsiteX121" fmla="*/ 610826 w 804794"/>
                <a:gd name="connsiteY121" fmla="*/ 173330 h 203258"/>
                <a:gd name="connsiteX122" fmla="*/ 610826 w 804794"/>
                <a:gd name="connsiteY122" fmla="*/ 192408 h 203258"/>
                <a:gd name="connsiteX123" fmla="*/ 605878 w 804794"/>
                <a:gd name="connsiteY123" fmla="*/ 192408 h 203258"/>
                <a:gd name="connsiteX124" fmla="*/ 605878 w 804794"/>
                <a:gd name="connsiteY124" fmla="*/ 172735 h 203258"/>
                <a:gd name="connsiteX125" fmla="*/ 599259 w 804794"/>
                <a:gd name="connsiteY125" fmla="*/ 164983 h 203258"/>
                <a:gd name="connsiteX126" fmla="*/ 591032 w 804794"/>
                <a:gd name="connsiteY126" fmla="*/ 173330 h 203258"/>
                <a:gd name="connsiteX127" fmla="*/ 591032 w 804794"/>
                <a:gd name="connsiteY127" fmla="*/ 192408 h 203258"/>
                <a:gd name="connsiteX128" fmla="*/ 586084 w 804794"/>
                <a:gd name="connsiteY128" fmla="*/ 192408 h 203258"/>
                <a:gd name="connsiteX129" fmla="*/ 586084 w 804794"/>
                <a:gd name="connsiteY129" fmla="*/ 161228 h 203258"/>
                <a:gd name="connsiteX130" fmla="*/ 591032 w 804794"/>
                <a:gd name="connsiteY130" fmla="*/ 161228 h 203258"/>
                <a:gd name="connsiteX131" fmla="*/ 591032 w 804794"/>
                <a:gd name="connsiteY131" fmla="*/ 165997 h 203258"/>
                <a:gd name="connsiteX132" fmla="*/ 600334 w 804794"/>
                <a:gd name="connsiteY132" fmla="*/ 160693 h 203258"/>
                <a:gd name="connsiteX133" fmla="*/ 564779 w 804794"/>
                <a:gd name="connsiteY133" fmla="*/ 160693 h 203258"/>
                <a:gd name="connsiteX134" fmla="*/ 580101 w 804794"/>
                <a:gd name="connsiteY134" fmla="*/ 176550 h 203258"/>
                <a:gd name="connsiteX135" fmla="*/ 580101 w 804794"/>
                <a:gd name="connsiteY135" fmla="*/ 177027 h 203258"/>
                <a:gd name="connsiteX136" fmla="*/ 564721 w 804794"/>
                <a:gd name="connsiteY136" fmla="*/ 192945 h 203258"/>
                <a:gd name="connsiteX137" fmla="*/ 549459 w 804794"/>
                <a:gd name="connsiteY137" fmla="*/ 177086 h 203258"/>
                <a:gd name="connsiteX138" fmla="*/ 549459 w 804794"/>
                <a:gd name="connsiteY138" fmla="*/ 177085 h 203258"/>
                <a:gd name="connsiteX139" fmla="*/ 549459 w 804794"/>
                <a:gd name="connsiteY139" fmla="*/ 176609 h 203258"/>
                <a:gd name="connsiteX140" fmla="*/ 564779 w 804794"/>
                <a:gd name="connsiteY140" fmla="*/ 160693 h 203258"/>
                <a:gd name="connsiteX141" fmla="*/ 473999 w 804794"/>
                <a:gd name="connsiteY141" fmla="*/ 160693 h 203258"/>
                <a:gd name="connsiteX142" fmla="*/ 488009 w 804794"/>
                <a:gd name="connsiteY142" fmla="*/ 176192 h 203258"/>
                <a:gd name="connsiteX143" fmla="*/ 488009 w 804794"/>
                <a:gd name="connsiteY143" fmla="*/ 177802 h 203258"/>
                <a:gd name="connsiteX144" fmla="*/ 464520 w 804794"/>
                <a:gd name="connsiteY144" fmla="*/ 177802 h 203258"/>
                <a:gd name="connsiteX145" fmla="*/ 474536 w 804794"/>
                <a:gd name="connsiteY145" fmla="*/ 188830 h 203258"/>
                <a:gd name="connsiteX146" fmla="*/ 482823 w 804794"/>
                <a:gd name="connsiteY146" fmla="*/ 183407 h 203258"/>
                <a:gd name="connsiteX147" fmla="*/ 487771 w 804794"/>
                <a:gd name="connsiteY147" fmla="*/ 183407 h 203258"/>
                <a:gd name="connsiteX148" fmla="*/ 474476 w 804794"/>
                <a:gd name="connsiteY148" fmla="*/ 192945 h 203258"/>
                <a:gd name="connsiteX149" fmla="*/ 459393 w 804794"/>
                <a:gd name="connsiteY149" fmla="*/ 177146 h 203258"/>
                <a:gd name="connsiteX150" fmla="*/ 459393 w 804794"/>
                <a:gd name="connsiteY150" fmla="*/ 176669 h 203258"/>
                <a:gd name="connsiteX151" fmla="*/ 473999 w 804794"/>
                <a:gd name="connsiteY151" fmla="*/ 160693 h 203258"/>
                <a:gd name="connsiteX152" fmla="*/ 441940 w 804794"/>
                <a:gd name="connsiteY152" fmla="*/ 160693 h 203258"/>
                <a:gd name="connsiteX153" fmla="*/ 455473 w 804794"/>
                <a:gd name="connsiteY153" fmla="*/ 171602 h 203258"/>
                <a:gd name="connsiteX154" fmla="*/ 450585 w 804794"/>
                <a:gd name="connsiteY154" fmla="*/ 171602 h 203258"/>
                <a:gd name="connsiteX155" fmla="*/ 441940 w 804794"/>
                <a:gd name="connsiteY155" fmla="*/ 164806 h 203258"/>
                <a:gd name="connsiteX156" fmla="*/ 431925 w 804794"/>
                <a:gd name="connsiteY156" fmla="*/ 176669 h 203258"/>
                <a:gd name="connsiteX157" fmla="*/ 431925 w 804794"/>
                <a:gd name="connsiteY157" fmla="*/ 177146 h 203258"/>
                <a:gd name="connsiteX158" fmla="*/ 442119 w 804794"/>
                <a:gd name="connsiteY158" fmla="*/ 188829 h 203258"/>
                <a:gd name="connsiteX159" fmla="*/ 451062 w 804794"/>
                <a:gd name="connsiteY159" fmla="*/ 181199 h 203258"/>
                <a:gd name="connsiteX160" fmla="*/ 455652 w 804794"/>
                <a:gd name="connsiteY160" fmla="*/ 181199 h 203258"/>
                <a:gd name="connsiteX161" fmla="*/ 442059 w 804794"/>
                <a:gd name="connsiteY161" fmla="*/ 192945 h 203258"/>
                <a:gd name="connsiteX162" fmla="*/ 426797 w 804794"/>
                <a:gd name="connsiteY162" fmla="*/ 177146 h 203258"/>
                <a:gd name="connsiteX163" fmla="*/ 426797 w 804794"/>
                <a:gd name="connsiteY163" fmla="*/ 176669 h 203258"/>
                <a:gd name="connsiteX164" fmla="*/ 441940 w 804794"/>
                <a:gd name="connsiteY164" fmla="*/ 160693 h 203258"/>
                <a:gd name="connsiteX165" fmla="*/ 410196 w 804794"/>
                <a:gd name="connsiteY165" fmla="*/ 160693 h 203258"/>
                <a:gd name="connsiteX166" fmla="*/ 421165 w 804794"/>
                <a:gd name="connsiteY166" fmla="*/ 173270 h 203258"/>
                <a:gd name="connsiteX167" fmla="*/ 421165 w 804794"/>
                <a:gd name="connsiteY167" fmla="*/ 192408 h 203258"/>
                <a:gd name="connsiteX168" fmla="*/ 416217 w 804794"/>
                <a:gd name="connsiteY168" fmla="*/ 192408 h 203258"/>
                <a:gd name="connsiteX169" fmla="*/ 416217 w 804794"/>
                <a:gd name="connsiteY169" fmla="*/ 172914 h 203258"/>
                <a:gd name="connsiteX170" fmla="*/ 408884 w 804794"/>
                <a:gd name="connsiteY170" fmla="*/ 164983 h 203258"/>
                <a:gd name="connsiteX171" fmla="*/ 400180 w 804794"/>
                <a:gd name="connsiteY171" fmla="*/ 173510 h 203258"/>
                <a:gd name="connsiteX172" fmla="*/ 400180 w 804794"/>
                <a:gd name="connsiteY172" fmla="*/ 192408 h 203258"/>
                <a:gd name="connsiteX173" fmla="*/ 395232 w 804794"/>
                <a:gd name="connsiteY173" fmla="*/ 192408 h 203258"/>
                <a:gd name="connsiteX174" fmla="*/ 395232 w 804794"/>
                <a:gd name="connsiteY174" fmla="*/ 161228 h 203258"/>
                <a:gd name="connsiteX175" fmla="*/ 400180 w 804794"/>
                <a:gd name="connsiteY175" fmla="*/ 161228 h 203258"/>
                <a:gd name="connsiteX176" fmla="*/ 400180 w 804794"/>
                <a:gd name="connsiteY176" fmla="*/ 166177 h 203258"/>
                <a:gd name="connsiteX177" fmla="*/ 410196 w 804794"/>
                <a:gd name="connsiteY177" fmla="*/ 160693 h 203258"/>
                <a:gd name="connsiteX178" fmla="*/ 376144 w 804794"/>
                <a:gd name="connsiteY178" fmla="*/ 160693 h 203258"/>
                <a:gd name="connsiteX179" fmla="*/ 387530 w 804794"/>
                <a:gd name="connsiteY179" fmla="*/ 171839 h 203258"/>
                <a:gd name="connsiteX180" fmla="*/ 387530 w 804794"/>
                <a:gd name="connsiteY180" fmla="*/ 192408 h 203258"/>
                <a:gd name="connsiteX181" fmla="*/ 382581 w 804794"/>
                <a:gd name="connsiteY181" fmla="*/ 192408 h 203258"/>
                <a:gd name="connsiteX182" fmla="*/ 382581 w 804794"/>
                <a:gd name="connsiteY182" fmla="*/ 188474 h 203258"/>
                <a:gd name="connsiteX183" fmla="*/ 372866 w 804794"/>
                <a:gd name="connsiteY183" fmla="*/ 192945 h 203258"/>
                <a:gd name="connsiteX184" fmla="*/ 362492 w 804794"/>
                <a:gd name="connsiteY184" fmla="*/ 183762 h 203258"/>
                <a:gd name="connsiteX185" fmla="*/ 378112 w 804794"/>
                <a:gd name="connsiteY185" fmla="*/ 174105 h 203258"/>
                <a:gd name="connsiteX186" fmla="*/ 382581 w 804794"/>
                <a:gd name="connsiteY186" fmla="*/ 174105 h 203258"/>
                <a:gd name="connsiteX187" fmla="*/ 382581 w 804794"/>
                <a:gd name="connsiteY187" fmla="*/ 171839 h 203258"/>
                <a:gd name="connsiteX188" fmla="*/ 375904 w 804794"/>
                <a:gd name="connsiteY188" fmla="*/ 164806 h 203258"/>
                <a:gd name="connsiteX189" fmla="*/ 368750 w 804794"/>
                <a:gd name="connsiteY189" fmla="*/ 170408 h 203258"/>
                <a:gd name="connsiteX190" fmla="*/ 363804 w 804794"/>
                <a:gd name="connsiteY190" fmla="*/ 170408 h 203258"/>
                <a:gd name="connsiteX191" fmla="*/ 376144 w 804794"/>
                <a:gd name="connsiteY191" fmla="*/ 160693 h 203258"/>
                <a:gd name="connsiteX192" fmla="*/ 360110 w 804794"/>
                <a:gd name="connsiteY192" fmla="*/ 160693 h 203258"/>
                <a:gd name="connsiteX193" fmla="*/ 360110 w 804794"/>
                <a:gd name="connsiteY193" fmla="*/ 165341 h 203258"/>
                <a:gd name="connsiteX194" fmla="*/ 349854 w 804794"/>
                <a:gd name="connsiteY194" fmla="*/ 175299 h 203258"/>
                <a:gd name="connsiteX195" fmla="*/ 349854 w 804794"/>
                <a:gd name="connsiteY195" fmla="*/ 192408 h 203258"/>
                <a:gd name="connsiteX196" fmla="*/ 344906 w 804794"/>
                <a:gd name="connsiteY196" fmla="*/ 192408 h 203258"/>
                <a:gd name="connsiteX197" fmla="*/ 344906 w 804794"/>
                <a:gd name="connsiteY197" fmla="*/ 161228 h 203258"/>
                <a:gd name="connsiteX198" fmla="*/ 349854 w 804794"/>
                <a:gd name="connsiteY198" fmla="*/ 161228 h 203258"/>
                <a:gd name="connsiteX199" fmla="*/ 349854 w 804794"/>
                <a:gd name="connsiteY199" fmla="*/ 166833 h 203258"/>
                <a:gd name="connsiteX200" fmla="*/ 360110 w 804794"/>
                <a:gd name="connsiteY200" fmla="*/ 160693 h 203258"/>
                <a:gd name="connsiteX201" fmla="*/ 293597 w 804794"/>
                <a:gd name="connsiteY201" fmla="*/ 160693 h 203258"/>
                <a:gd name="connsiteX202" fmla="*/ 304864 w 804794"/>
                <a:gd name="connsiteY202" fmla="*/ 169694 h 203258"/>
                <a:gd name="connsiteX203" fmla="*/ 300095 w 804794"/>
                <a:gd name="connsiteY203" fmla="*/ 169694 h 203258"/>
                <a:gd name="connsiteX204" fmla="*/ 293539 w 804794"/>
                <a:gd name="connsiteY204" fmla="*/ 164806 h 203258"/>
                <a:gd name="connsiteX205" fmla="*/ 287636 w 804794"/>
                <a:gd name="connsiteY205" fmla="*/ 169278 h 203258"/>
                <a:gd name="connsiteX206" fmla="*/ 294909 w 804794"/>
                <a:gd name="connsiteY206" fmla="*/ 174224 h 203258"/>
                <a:gd name="connsiteX207" fmla="*/ 305878 w 804794"/>
                <a:gd name="connsiteY207" fmla="*/ 183465 h 203258"/>
                <a:gd name="connsiteX208" fmla="*/ 294432 w 804794"/>
                <a:gd name="connsiteY208" fmla="*/ 192945 h 203258"/>
                <a:gd name="connsiteX209" fmla="*/ 282211 w 804794"/>
                <a:gd name="connsiteY209" fmla="*/ 182809 h 203258"/>
                <a:gd name="connsiteX210" fmla="*/ 287038 w 804794"/>
                <a:gd name="connsiteY210" fmla="*/ 182809 h 203258"/>
                <a:gd name="connsiteX211" fmla="*/ 294371 w 804794"/>
                <a:gd name="connsiteY211" fmla="*/ 188829 h 203258"/>
                <a:gd name="connsiteX212" fmla="*/ 301169 w 804794"/>
                <a:gd name="connsiteY212" fmla="*/ 183883 h 203258"/>
                <a:gd name="connsiteX213" fmla="*/ 293895 w 804794"/>
                <a:gd name="connsiteY213" fmla="*/ 178637 h 203258"/>
                <a:gd name="connsiteX214" fmla="*/ 283046 w 804794"/>
                <a:gd name="connsiteY214" fmla="*/ 169455 h 203258"/>
                <a:gd name="connsiteX215" fmla="*/ 293597 w 804794"/>
                <a:gd name="connsiteY215" fmla="*/ 160693 h 203258"/>
                <a:gd name="connsiteX216" fmla="*/ 265729 w 804794"/>
                <a:gd name="connsiteY216" fmla="*/ 160693 h 203258"/>
                <a:gd name="connsiteX217" fmla="*/ 276698 w 804794"/>
                <a:gd name="connsiteY217" fmla="*/ 173270 h 203258"/>
                <a:gd name="connsiteX218" fmla="*/ 276698 w 804794"/>
                <a:gd name="connsiteY218" fmla="*/ 192408 h 203258"/>
                <a:gd name="connsiteX219" fmla="*/ 271750 w 804794"/>
                <a:gd name="connsiteY219" fmla="*/ 192408 h 203258"/>
                <a:gd name="connsiteX220" fmla="*/ 271750 w 804794"/>
                <a:gd name="connsiteY220" fmla="*/ 172914 h 203258"/>
                <a:gd name="connsiteX221" fmla="*/ 264417 w 804794"/>
                <a:gd name="connsiteY221" fmla="*/ 164983 h 203258"/>
                <a:gd name="connsiteX222" fmla="*/ 255713 w 804794"/>
                <a:gd name="connsiteY222" fmla="*/ 173510 h 203258"/>
                <a:gd name="connsiteX223" fmla="*/ 255713 w 804794"/>
                <a:gd name="connsiteY223" fmla="*/ 192408 h 203258"/>
                <a:gd name="connsiteX224" fmla="*/ 250765 w 804794"/>
                <a:gd name="connsiteY224" fmla="*/ 192408 h 203258"/>
                <a:gd name="connsiteX225" fmla="*/ 250765 w 804794"/>
                <a:gd name="connsiteY225" fmla="*/ 161228 h 203258"/>
                <a:gd name="connsiteX226" fmla="*/ 255713 w 804794"/>
                <a:gd name="connsiteY226" fmla="*/ 161228 h 203258"/>
                <a:gd name="connsiteX227" fmla="*/ 255713 w 804794"/>
                <a:gd name="connsiteY227" fmla="*/ 166177 h 203258"/>
                <a:gd name="connsiteX228" fmla="*/ 265729 w 804794"/>
                <a:gd name="connsiteY228" fmla="*/ 160693 h 203258"/>
                <a:gd name="connsiteX229" fmla="*/ 236775 w 804794"/>
                <a:gd name="connsiteY229" fmla="*/ 149782 h 203258"/>
                <a:gd name="connsiteX230" fmla="*/ 241961 w 804794"/>
                <a:gd name="connsiteY230" fmla="*/ 149782 h 203258"/>
                <a:gd name="connsiteX231" fmla="*/ 241961 w 804794"/>
                <a:gd name="connsiteY231" fmla="*/ 192408 h 203258"/>
                <a:gd name="connsiteX232" fmla="*/ 236775 w 804794"/>
                <a:gd name="connsiteY232" fmla="*/ 192408 h 203258"/>
                <a:gd name="connsiteX233" fmla="*/ 527534 w 804794"/>
                <a:gd name="connsiteY233" fmla="*/ 149126 h 203258"/>
                <a:gd name="connsiteX234" fmla="*/ 544822 w 804794"/>
                <a:gd name="connsiteY234" fmla="*/ 163076 h 203258"/>
                <a:gd name="connsiteX235" fmla="*/ 539697 w 804794"/>
                <a:gd name="connsiteY235" fmla="*/ 163076 h 203258"/>
                <a:gd name="connsiteX236" fmla="*/ 527594 w 804794"/>
                <a:gd name="connsiteY236" fmla="*/ 153239 h 203258"/>
                <a:gd name="connsiteX237" fmla="*/ 512868 w 804794"/>
                <a:gd name="connsiteY237" fmla="*/ 170827 h 203258"/>
                <a:gd name="connsiteX238" fmla="*/ 512868 w 804794"/>
                <a:gd name="connsiteY238" fmla="*/ 171304 h 203258"/>
                <a:gd name="connsiteX239" fmla="*/ 527534 w 804794"/>
                <a:gd name="connsiteY239" fmla="*/ 188711 h 203258"/>
                <a:gd name="connsiteX240" fmla="*/ 540411 w 804794"/>
                <a:gd name="connsiteY240" fmla="*/ 178279 h 203258"/>
                <a:gd name="connsiteX241" fmla="*/ 545241 w 804794"/>
                <a:gd name="connsiteY241" fmla="*/ 178279 h 203258"/>
                <a:gd name="connsiteX242" fmla="*/ 527415 w 804794"/>
                <a:gd name="connsiteY242" fmla="*/ 192945 h 203258"/>
                <a:gd name="connsiteX243" fmla="*/ 507503 w 804794"/>
                <a:gd name="connsiteY243" fmla="*/ 171362 h 203258"/>
                <a:gd name="connsiteX244" fmla="*/ 507503 w 804794"/>
                <a:gd name="connsiteY244" fmla="*/ 170886 h 203258"/>
                <a:gd name="connsiteX245" fmla="*/ 527534 w 804794"/>
                <a:gd name="connsiteY245" fmla="*/ 149126 h 203258"/>
                <a:gd name="connsiteX246" fmla="*/ 740447 w 804794"/>
                <a:gd name="connsiteY246" fmla="*/ 148172 h 203258"/>
                <a:gd name="connsiteX247" fmla="*/ 743725 w 804794"/>
                <a:gd name="connsiteY247" fmla="*/ 151452 h 203258"/>
                <a:gd name="connsiteX248" fmla="*/ 740447 w 804794"/>
                <a:gd name="connsiteY248" fmla="*/ 154730 h 203258"/>
                <a:gd name="connsiteX249" fmla="*/ 737167 w 804794"/>
                <a:gd name="connsiteY249" fmla="*/ 151452 h 203258"/>
                <a:gd name="connsiteX250" fmla="*/ 740447 w 804794"/>
                <a:gd name="connsiteY250" fmla="*/ 148172 h 203258"/>
                <a:gd name="connsiteX251" fmla="*/ 702989 w 804794"/>
                <a:gd name="connsiteY251" fmla="*/ 82038 h 203258"/>
                <a:gd name="connsiteX252" fmla="*/ 701452 w 804794"/>
                <a:gd name="connsiteY252" fmla="*/ 82182 h 203258"/>
                <a:gd name="connsiteX253" fmla="*/ 701452 w 804794"/>
                <a:gd name="connsiteY253" fmla="*/ 85624 h 203258"/>
                <a:gd name="connsiteX254" fmla="*/ 702766 w 804794"/>
                <a:gd name="connsiteY254" fmla="*/ 85624 h 203258"/>
                <a:gd name="connsiteX255" fmla="*/ 705547 w 804794"/>
                <a:gd name="connsiteY255" fmla="*/ 83871 h 203258"/>
                <a:gd name="connsiteX256" fmla="*/ 702989 w 804794"/>
                <a:gd name="connsiteY256" fmla="*/ 82038 h 203258"/>
                <a:gd name="connsiteX257" fmla="*/ 703205 w 804794"/>
                <a:gd name="connsiteY257" fmla="*/ 80063 h 203258"/>
                <a:gd name="connsiteX258" fmla="*/ 707379 w 804794"/>
                <a:gd name="connsiteY258" fmla="*/ 80939 h 203258"/>
                <a:gd name="connsiteX259" fmla="*/ 708550 w 804794"/>
                <a:gd name="connsiteY259" fmla="*/ 83576 h 203258"/>
                <a:gd name="connsiteX260" fmla="*/ 706065 w 804794"/>
                <a:gd name="connsiteY260" fmla="*/ 86357 h 203258"/>
                <a:gd name="connsiteX261" fmla="*/ 706065 w 804794"/>
                <a:gd name="connsiteY261" fmla="*/ 86500 h 203258"/>
                <a:gd name="connsiteX262" fmla="*/ 708256 w 804794"/>
                <a:gd name="connsiteY262" fmla="*/ 89424 h 203258"/>
                <a:gd name="connsiteX263" fmla="*/ 708524 w 804794"/>
                <a:gd name="connsiteY263" fmla="*/ 90343 h 203258"/>
                <a:gd name="connsiteX264" fmla="*/ 706519 w 804794"/>
                <a:gd name="connsiteY264" fmla="*/ 92428 h 203258"/>
                <a:gd name="connsiteX265" fmla="*/ 706136 w 804794"/>
                <a:gd name="connsiteY265" fmla="*/ 92428 h 203258"/>
                <a:gd name="connsiteX266" fmla="*/ 705180 w 804794"/>
                <a:gd name="connsiteY266" fmla="*/ 89504 h 203258"/>
                <a:gd name="connsiteX267" fmla="*/ 702695 w 804794"/>
                <a:gd name="connsiteY267" fmla="*/ 87599 h 203258"/>
                <a:gd name="connsiteX268" fmla="*/ 701380 w 804794"/>
                <a:gd name="connsiteY268" fmla="*/ 87599 h 203258"/>
                <a:gd name="connsiteX269" fmla="*/ 701380 w 804794"/>
                <a:gd name="connsiteY269" fmla="*/ 92428 h 203258"/>
                <a:gd name="connsiteX270" fmla="*/ 700139 w 804794"/>
                <a:gd name="connsiteY270" fmla="*/ 92428 h 203258"/>
                <a:gd name="connsiteX271" fmla="*/ 698599 w 804794"/>
                <a:gd name="connsiteY271" fmla="*/ 90853 h 203258"/>
                <a:gd name="connsiteX272" fmla="*/ 698599 w 804794"/>
                <a:gd name="connsiteY272" fmla="*/ 81375 h 203258"/>
                <a:gd name="connsiteX273" fmla="*/ 699592 w 804794"/>
                <a:gd name="connsiteY273" fmla="*/ 80350 h 203258"/>
                <a:gd name="connsiteX274" fmla="*/ 703276 w 804794"/>
                <a:gd name="connsiteY274" fmla="*/ 76549 h 203258"/>
                <a:gd name="connsiteX275" fmla="*/ 699592 w 804794"/>
                <a:gd name="connsiteY275" fmla="*/ 80350 h 203258"/>
                <a:gd name="connsiteX276" fmla="*/ 698599 w 804794"/>
                <a:gd name="connsiteY276" fmla="*/ 80429 h 203258"/>
                <a:gd name="connsiteX277" fmla="*/ 698599 w 804794"/>
                <a:gd name="connsiteY277" fmla="*/ 81375 h 203258"/>
                <a:gd name="connsiteX278" fmla="*/ 693986 w 804794"/>
                <a:gd name="connsiteY278" fmla="*/ 86134 h 203258"/>
                <a:gd name="connsiteX279" fmla="*/ 698599 w 804794"/>
                <a:gd name="connsiteY279" fmla="*/ 90853 h 203258"/>
                <a:gd name="connsiteX280" fmla="*/ 698599 w 804794"/>
                <a:gd name="connsiteY280" fmla="*/ 92428 h 203258"/>
                <a:gd name="connsiteX281" fmla="*/ 700139 w 804794"/>
                <a:gd name="connsiteY281" fmla="*/ 92428 h 203258"/>
                <a:gd name="connsiteX282" fmla="*/ 703356 w 804794"/>
                <a:gd name="connsiteY282" fmla="*/ 95718 h 203258"/>
                <a:gd name="connsiteX283" fmla="*/ 706519 w 804794"/>
                <a:gd name="connsiteY283" fmla="*/ 92428 h 203258"/>
                <a:gd name="connsiteX284" fmla="*/ 709132 w 804794"/>
                <a:gd name="connsiteY284" fmla="*/ 92428 h 203258"/>
                <a:gd name="connsiteX285" fmla="*/ 708524 w 804794"/>
                <a:gd name="connsiteY285" fmla="*/ 90343 h 203258"/>
                <a:gd name="connsiteX286" fmla="*/ 712502 w 804794"/>
                <a:gd name="connsiteY286" fmla="*/ 86205 h 203258"/>
                <a:gd name="connsiteX287" fmla="*/ 703276 w 804794"/>
                <a:gd name="connsiteY287" fmla="*/ 76549 h 203258"/>
                <a:gd name="connsiteX288" fmla="*/ 703276 w 804794"/>
                <a:gd name="connsiteY288" fmla="*/ 74135 h 203258"/>
                <a:gd name="connsiteX289" fmla="*/ 715569 w 804794"/>
                <a:gd name="connsiteY289" fmla="*/ 86134 h 203258"/>
                <a:gd name="connsiteX290" fmla="*/ 703276 w 804794"/>
                <a:gd name="connsiteY290" fmla="*/ 98276 h 203258"/>
                <a:gd name="connsiteX291" fmla="*/ 690919 w 804794"/>
                <a:gd name="connsiteY291" fmla="*/ 86134 h 203258"/>
                <a:gd name="connsiteX292" fmla="*/ 703276 w 804794"/>
                <a:gd name="connsiteY292" fmla="*/ 74135 h 203258"/>
                <a:gd name="connsiteX293" fmla="*/ 270127 w 804794"/>
                <a:gd name="connsiteY293" fmla="*/ 44027 h 203258"/>
                <a:gd name="connsiteX294" fmla="*/ 255667 w 804794"/>
                <a:gd name="connsiteY294" fmla="*/ 61906 h 203258"/>
                <a:gd name="connsiteX295" fmla="*/ 270127 w 804794"/>
                <a:gd name="connsiteY295" fmla="*/ 79393 h 203258"/>
                <a:gd name="connsiteX296" fmla="*/ 284452 w 804794"/>
                <a:gd name="connsiteY296" fmla="*/ 60981 h 203258"/>
                <a:gd name="connsiteX297" fmla="*/ 270127 w 804794"/>
                <a:gd name="connsiteY297" fmla="*/ 44027 h 203258"/>
                <a:gd name="connsiteX298" fmla="*/ 192837 w 804794"/>
                <a:gd name="connsiteY298" fmla="*/ 44027 h 203258"/>
                <a:gd name="connsiteX299" fmla="*/ 178377 w 804794"/>
                <a:gd name="connsiteY299" fmla="*/ 61906 h 203258"/>
                <a:gd name="connsiteX300" fmla="*/ 192837 w 804794"/>
                <a:gd name="connsiteY300" fmla="*/ 79394 h 203258"/>
                <a:gd name="connsiteX301" fmla="*/ 207162 w 804794"/>
                <a:gd name="connsiteY301" fmla="*/ 60981 h 203258"/>
                <a:gd name="connsiteX302" fmla="*/ 192837 w 804794"/>
                <a:gd name="connsiteY302" fmla="*/ 44027 h 203258"/>
                <a:gd name="connsiteX303" fmla="*/ 115022 w 804794"/>
                <a:gd name="connsiteY303" fmla="*/ 42450 h 203258"/>
                <a:gd name="connsiteX304" fmla="*/ 99637 w 804794"/>
                <a:gd name="connsiteY304" fmla="*/ 61778 h 203258"/>
                <a:gd name="connsiteX305" fmla="*/ 115022 w 804794"/>
                <a:gd name="connsiteY305" fmla="*/ 80963 h 203258"/>
                <a:gd name="connsiteX306" fmla="*/ 130399 w 804794"/>
                <a:gd name="connsiteY306" fmla="*/ 61778 h 203258"/>
                <a:gd name="connsiteX307" fmla="*/ 115022 w 804794"/>
                <a:gd name="connsiteY307" fmla="*/ 42450 h 203258"/>
                <a:gd name="connsiteX308" fmla="*/ 345974 w 804794"/>
                <a:gd name="connsiteY308" fmla="*/ 40880 h 203258"/>
                <a:gd name="connsiteX309" fmla="*/ 332821 w 804794"/>
                <a:gd name="connsiteY309" fmla="*/ 55205 h 203258"/>
                <a:gd name="connsiteX310" fmla="*/ 359112 w 804794"/>
                <a:gd name="connsiteY310" fmla="*/ 55205 h 203258"/>
                <a:gd name="connsiteX311" fmla="*/ 345974 w 804794"/>
                <a:gd name="connsiteY311" fmla="*/ 40880 h 203258"/>
                <a:gd name="connsiteX312" fmla="*/ 522251 w 804794"/>
                <a:gd name="connsiteY312" fmla="*/ 37319 h 203258"/>
                <a:gd name="connsiteX313" fmla="*/ 501226 w 804794"/>
                <a:gd name="connsiteY313" fmla="*/ 62431 h 203258"/>
                <a:gd name="connsiteX314" fmla="*/ 522251 w 804794"/>
                <a:gd name="connsiteY314" fmla="*/ 87536 h 203258"/>
                <a:gd name="connsiteX315" fmla="*/ 543141 w 804794"/>
                <a:gd name="connsiteY315" fmla="*/ 62431 h 203258"/>
                <a:gd name="connsiteX316" fmla="*/ 522251 w 804794"/>
                <a:gd name="connsiteY316" fmla="*/ 37319 h 203258"/>
                <a:gd name="connsiteX317" fmla="*/ 560391 w 804794"/>
                <a:gd name="connsiteY317" fmla="*/ 28905 h 203258"/>
                <a:gd name="connsiteX318" fmla="*/ 572748 w 804794"/>
                <a:gd name="connsiteY318" fmla="*/ 28905 h 203258"/>
                <a:gd name="connsiteX319" fmla="*/ 572748 w 804794"/>
                <a:gd name="connsiteY319" fmla="*/ 95941 h 203258"/>
                <a:gd name="connsiteX320" fmla="*/ 560391 w 804794"/>
                <a:gd name="connsiteY320" fmla="*/ 95941 h 203258"/>
                <a:gd name="connsiteX321" fmla="*/ 522251 w 804794"/>
                <a:gd name="connsiteY321" fmla="*/ 27336 h 203258"/>
                <a:gd name="connsiteX322" fmla="*/ 556295 w 804794"/>
                <a:gd name="connsiteY322" fmla="*/ 62431 h 203258"/>
                <a:gd name="connsiteX323" fmla="*/ 522251 w 804794"/>
                <a:gd name="connsiteY323" fmla="*/ 97519 h 203258"/>
                <a:gd name="connsiteX324" fmla="*/ 488072 w 804794"/>
                <a:gd name="connsiteY324" fmla="*/ 62431 h 203258"/>
                <a:gd name="connsiteX325" fmla="*/ 522251 w 804794"/>
                <a:gd name="connsiteY325" fmla="*/ 27336 h 203258"/>
                <a:gd name="connsiteX326" fmla="*/ 613777 w 804794"/>
                <a:gd name="connsiteY326" fmla="*/ 27331 h 203258"/>
                <a:gd name="connsiteX327" fmla="*/ 638882 w 804794"/>
                <a:gd name="connsiteY327" fmla="*/ 56124 h 203258"/>
                <a:gd name="connsiteX328" fmla="*/ 638882 w 804794"/>
                <a:gd name="connsiteY328" fmla="*/ 95944 h 203258"/>
                <a:gd name="connsiteX329" fmla="*/ 626517 w 804794"/>
                <a:gd name="connsiteY329" fmla="*/ 95944 h 203258"/>
                <a:gd name="connsiteX330" fmla="*/ 626517 w 804794"/>
                <a:gd name="connsiteY330" fmla="*/ 61247 h 203258"/>
                <a:gd name="connsiteX331" fmla="*/ 612327 w 804794"/>
                <a:gd name="connsiteY331" fmla="*/ 37330 h 203258"/>
                <a:gd name="connsiteX332" fmla="*/ 591963 w 804794"/>
                <a:gd name="connsiteY332" fmla="*/ 64920 h 203258"/>
                <a:gd name="connsiteX333" fmla="*/ 591963 w 804794"/>
                <a:gd name="connsiteY333" fmla="*/ 95944 h 203258"/>
                <a:gd name="connsiteX334" fmla="*/ 579598 w 804794"/>
                <a:gd name="connsiteY334" fmla="*/ 95944 h 203258"/>
                <a:gd name="connsiteX335" fmla="*/ 579598 w 804794"/>
                <a:gd name="connsiteY335" fmla="*/ 28917 h 203258"/>
                <a:gd name="connsiteX336" fmla="*/ 591565 w 804794"/>
                <a:gd name="connsiteY336" fmla="*/ 28917 h 203258"/>
                <a:gd name="connsiteX337" fmla="*/ 591565 w 804794"/>
                <a:gd name="connsiteY337" fmla="*/ 39561 h 203258"/>
                <a:gd name="connsiteX338" fmla="*/ 591828 w 804794"/>
                <a:gd name="connsiteY338" fmla="*/ 39561 h 203258"/>
                <a:gd name="connsiteX339" fmla="*/ 613777 w 804794"/>
                <a:gd name="connsiteY339" fmla="*/ 27331 h 203258"/>
                <a:gd name="connsiteX340" fmla="*/ 423782 w 804794"/>
                <a:gd name="connsiteY340" fmla="*/ 25894 h 203258"/>
                <a:gd name="connsiteX341" fmla="*/ 431805 w 804794"/>
                <a:gd name="connsiteY341" fmla="*/ 26675 h 203258"/>
                <a:gd name="connsiteX342" fmla="*/ 430618 w 804794"/>
                <a:gd name="connsiteY342" fmla="*/ 46393 h 203258"/>
                <a:gd name="connsiteX343" fmla="*/ 422595 w 804794"/>
                <a:gd name="connsiteY343" fmla="*/ 45605 h 203258"/>
                <a:gd name="connsiteX344" fmla="*/ 405386 w 804794"/>
                <a:gd name="connsiteY344" fmla="*/ 67036 h 203258"/>
                <a:gd name="connsiteX345" fmla="*/ 405386 w 804794"/>
                <a:gd name="connsiteY345" fmla="*/ 95949 h 203258"/>
                <a:gd name="connsiteX346" fmla="*/ 381723 w 804794"/>
                <a:gd name="connsiteY346" fmla="*/ 95949 h 203258"/>
                <a:gd name="connsiteX347" fmla="*/ 381723 w 804794"/>
                <a:gd name="connsiteY347" fmla="*/ 27463 h 203258"/>
                <a:gd name="connsiteX348" fmla="*/ 403274 w 804794"/>
                <a:gd name="connsiteY348" fmla="*/ 27463 h 203258"/>
                <a:gd name="connsiteX349" fmla="*/ 403274 w 804794"/>
                <a:gd name="connsiteY349" fmla="*/ 40091 h 203258"/>
                <a:gd name="connsiteX350" fmla="*/ 403537 w 804794"/>
                <a:gd name="connsiteY350" fmla="*/ 40091 h 203258"/>
                <a:gd name="connsiteX351" fmla="*/ 423782 w 804794"/>
                <a:gd name="connsiteY351" fmla="*/ 25894 h 203258"/>
                <a:gd name="connsiteX352" fmla="*/ 345839 w 804794"/>
                <a:gd name="connsiteY352" fmla="*/ 25894 h 203258"/>
                <a:gd name="connsiteX353" fmla="*/ 380401 w 804794"/>
                <a:gd name="connsiteY353" fmla="*/ 64272 h 203258"/>
                <a:gd name="connsiteX354" fmla="*/ 380401 w 804794"/>
                <a:gd name="connsiteY354" fmla="*/ 68606 h 203258"/>
                <a:gd name="connsiteX355" fmla="*/ 333084 w 804794"/>
                <a:gd name="connsiteY355" fmla="*/ 68606 h 203258"/>
                <a:gd name="connsiteX356" fmla="*/ 353201 w 804794"/>
                <a:gd name="connsiteY356" fmla="*/ 81752 h 203258"/>
                <a:gd name="connsiteX357" fmla="*/ 374099 w 804794"/>
                <a:gd name="connsiteY357" fmla="*/ 76493 h 203258"/>
                <a:gd name="connsiteX358" fmla="*/ 374099 w 804794"/>
                <a:gd name="connsiteY358" fmla="*/ 93193 h 203258"/>
                <a:gd name="connsiteX359" fmla="*/ 348994 w 804794"/>
                <a:gd name="connsiteY359" fmla="*/ 97527 h 203258"/>
                <a:gd name="connsiteX360" fmla="*/ 309158 w 804794"/>
                <a:gd name="connsiteY360" fmla="*/ 61635 h 203258"/>
                <a:gd name="connsiteX361" fmla="*/ 345839 w 804794"/>
                <a:gd name="connsiteY361" fmla="*/ 25894 h 203258"/>
                <a:gd name="connsiteX362" fmla="*/ 279584 w 804794"/>
                <a:gd name="connsiteY362" fmla="*/ 25894 h 203258"/>
                <a:gd name="connsiteX363" fmla="*/ 308903 w 804794"/>
                <a:gd name="connsiteY363" fmla="*/ 60464 h 203258"/>
                <a:gd name="connsiteX364" fmla="*/ 277616 w 804794"/>
                <a:gd name="connsiteY364" fmla="*/ 97527 h 203258"/>
                <a:gd name="connsiteX365" fmla="*/ 255929 w 804794"/>
                <a:gd name="connsiteY365" fmla="*/ 86357 h 203258"/>
                <a:gd name="connsiteX366" fmla="*/ 255667 w 804794"/>
                <a:gd name="connsiteY366" fmla="*/ 86357 h 203258"/>
                <a:gd name="connsiteX367" fmla="*/ 255667 w 804794"/>
                <a:gd name="connsiteY367" fmla="*/ 123556 h 203258"/>
                <a:gd name="connsiteX368" fmla="*/ 232004 w 804794"/>
                <a:gd name="connsiteY368" fmla="*/ 123556 h 203258"/>
                <a:gd name="connsiteX369" fmla="*/ 232004 w 804794"/>
                <a:gd name="connsiteY369" fmla="*/ 27471 h 203258"/>
                <a:gd name="connsiteX370" fmla="*/ 253826 w 804794"/>
                <a:gd name="connsiteY370" fmla="*/ 27471 h 203258"/>
                <a:gd name="connsiteX371" fmla="*/ 253826 w 804794"/>
                <a:gd name="connsiteY371" fmla="*/ 39821 h 203258"/>
                <a:gd name="connsiteX372" fmla="*/ 254089 w 804794"/>
                <a:gd name="connsiteY372" fmla="*/ 39821 h 203258"/>
                <a:gd name="connsiteX373" fmla="*/ 279584 w 804794"/>
                <a:gd name="connsiteY373" fmla="*/ 25894 h 203258"/>
                <a:gd name="connsiteX374" fmla="*/ 202294 w 804794"/>
                <a:gd name="connsiteY374" fmla="*/ 25894 h 203258"/>
                <a:gd name="connsiteX375" fmla="*/ 231614 w 804794"/>
                <a:gd name="connsiteY375" fmla="*/ 60464 h 203258"/>
                <a:gd name="connsiteX376" fmla="*/ 200326 w 804794"/>
                <a:gd name="connsiteY376" fmla="*/ 97527 h 203258"/>
                <a:gd name="connsiteX377" fmla="*/ 178640 w 804794"/>
                <a:gd name="connsiteY377" fmla="*/ 86357 h 203258"/>
                <a:gd name="connsiteX378" fmla="*/ 178377 w 804794"/>
                <a:gd name="connsiteY378" fmla="*/ 86357 h 203258"/>
                <a:gd name="connsiteX379" fmla="*/ 178377 w 804794"/>
                <a:gd name="connsiteY379" fmla="*/ 123556 h 203258"/>
                <a:gd name="connsiteX380" fmla="*/ 154714 w 804794"/>
                <a:gd name="connsiteY380" fmla="*/ 123556 h 203258"/>
                <a:gd name="connsiteX381" fmla="*/ 154714 w 804794"/>
                <a:gd name="connsiteY381" fmla="*/ 62092 h 203258"/>
                <a:gd name="connsiteX382" fmla="*/ 154850 w 804794"/>
                <a:gd name="connsiteY382" fmla="*/ 61778 h 203258"/>
                <a:gd name="connsiteX383" fmla="*/ 154714 w 804794"/>
                <a:gd name="connsiteY383" fmla="*/ 61463 h 203258"/>
                <a:gd name="connsiteX384" fmla="*/ 154714 w 804794"/>
                <a:gd name="connsiteY384" fmla="*/ 27472 h 203258"/>
                <a:gd name="connsiteX385" fmla="*/ 176528 w 804794"/>
                <a:gd name="connsiteY385" fmla="*/ 27472 h 203258"/>
                <a:gd name="connsiteX386" fmla="*/ 176528 w 804794"/>
                <a:gd name="connsiteY386" fmla="*/ 39821 h 203258"/>
                <a:gd name="connsiteX387" fmla="*/ 176799 w 804794"/>
                <a:gd name="connsiteY387" fmla="*/ 39821 h 203258"/>
                <a:gd name="connsiteX388" fmla="*/ 202294 w 804794"/>
                <a:gd name="connsiteY388" fmla="*/ 25894 h 203258"/>
                <a:gd name="connsiteX389" fmla="*/ 115022 w 804794"/>
                <a:gd name="connsiteY389" fmla="*/ 25894 h 203258"/>
                <a:gd name="connsiteX390" fmla="*/ 143412 w 804794"/>
                <a:gd name="connsiteY390" fmla="*/ 35307 h 203258"/>
                <a:gd name="connsiteX391" fmla="*/ 154714 w 804794"/>
                <a:gd name="connsiteY391" fmla="*/ 61463 h 203258"/>
                <a:gd name="connsiteX392" fmla="*/ 154714 w 804794"/>
                <a:gd name="connsiteY392" fmla="*/ 62092 h 203258"/>
                <a:gd name="connsiteX393" fmla="*/ 143412 w 804794"/>
                <a:gd name="connsiteY393" fmla="*/ 88133 h 203258"/>
                <a:gd name="connsiteX394" fmla="*/ 115022 w 804794"/>
                <a:gd name="connsiteY394" fmla="*/ 97535 h 203258"/>
                <a:gd name="connsiteX395" fmla="*/ 75194 w 804794"/>
                <a:gd name="connsiteY395" fmla="*/ 61778 h 203258"/>
                <a:gd name="connsiteX396" fmla="*/ 115022 w 804794"/>
                <a:gd name="connsiteY396" fmla="*/ 25894 h 203258"/>
                <a:gd name="connsiteX397" fmla="*/ 447575 w 804794"/>
                <a:gd name="connsiteY397" fmla="*/ 15776 h 203258"/>
                <a:gd name="connsiteX398" fmla="*/ 447575 w 804794"/>
                <a:gd name="connsiteY398" fmla="*/ 47709 h 203258"/>
                <a:gd name="connsiteX399" fmla="*/ 460577 w 804794"/>
                <a:gd name="connsiteY399" fmla="*/ 47709 h 203258"/>
                <a:gd name="connsiteX400" fmla="*/ 478990 w 804794"/>
                <a:gd name="connsiteY400" fmla="*/ 31535 h 203258"/>
                <a:gd name="connsiteX401" fmla="*/ 458745 w 804794"/>
                <a:gd name="connsiteY401" fmla="*/ 15776 h 203258"/>
                <a:gd name="connsiteX402" fmla="*/ 663749 w 804794"/>
                <a:gd name="connsiteY402" fmla="*/ 9461 h 203258"/>
                <a:gd name="connsiteX403" fmla="*/ 663749 w 804794"/>
                <a:gd name="connsiteY403" fmla="*/ 28917 h 203258"/>
                <a:gd name="connsiteX404" fmla="*/ 681492 w 804794"/>
                <a:gd name="connsiteY404" fmla="*/ 28917 h 203258"/>
                <a:gd name="connsiteX405" fmla="*/ 681492 w 804794"/>
                <a:gd name="connsiteY405" fmla="*/ 38908 h 203258"/>
                <a:gd name="connsiteX406" fmla="*/ 663749 w 804794"/>
                <a:gd name="connsiteY406" fmla="*/ 38908 h 203258"/>
                <a:gd name="connsiteX407" fmla="*/ 663749 w 804794"/>
                <a:gd name="connsiteY407" fmla="*/ 75573 h 203258"/>
                <a:gd name="connsiteX408" fmla="*/ 668036 w 804794"/>
                <a:gd name="connsiteY408" fmla="*/ 80515 h 203258"/>
                <a:gd name="connsiteX409" fmla="*/ 674128 w 804794"/>
                <a:gd name="connsiteY409" fmla="*/ 87532 h 203258"/>
                <a:gd name="connsiteX410" fmla="*/ 680342 w 804794"/>
                <a:gd name="connsiteY410" fmla="*/ 85792 h 203258"/>
                <a:gd name="connsiteX411" fmla="*/ 682543 w 804794"/>
                <a:gd name="connsiteY411" fmla="*/ 85173 h 203258"/>
                <a:gd name="connsiteX412" fmla="*/ 682543 w 804794"/>
                <a:gd name="connsiteY412" fmla="*/ 85176 h 203258"/>
                <a:gd name="connsiteX413" fmla="*/ 682549 w 804794"/>
                <a:gd name="connsiteY413" fmla="*/ 85174 h 203258"/>
                <a:gd name="connsiteX414" fmla="*/ 682549 w 804794"/>
                <a:gd name="connsiteY414" fmla="*/ 95691 h 203258"/>
                <a:gd name="connsiteX415" fmla="*/ 672033 w 804794"/>
                <a:gd name="connsiteY415" fmla="*/ 97523 h 203258"/>
                <a:gd name="connsiteX416" fmla="*/ 651390 w 804794"/>
                <a:gd name="connsiteY416" fmla="*/ 78067 h 203258"/>
                <a:gd name="connsiteX417" fmla="*/ 651390 w 804794"/>
                <a:gd name="connsiteY417" fmla="*/ 38908 h 203258"/>
                <a:gd name="connsiteX418" fmla="*/ 636270 w 804794"/>
                <a:gd name="connsiteY418" fmla="*/ 38908 h 203258"/>
                <a:gd name="connsiteX419" fmla="*/ 636270 w 804794"/>
                <a:gd name="connsiteY419" fmla="*/ 28917 h 203258"/>
                <a:gd name="connsiteX420" fmla="*/ 651390 w 804794"/>
                <a:gd name="connsiteY420" fmla="*/ 28917 h 203258"/>
                <a:gd name="connsiteX421" fmla="*/ 651390 w 804794"/>
                <a:gd name="connsiteY421" fmla="*/ 13406 h 203258"/>
                <a:gd name="connsiteX422" fmla="*/ 651392 w 804794"/>
                <a:gd name="connsiteY422" fmla="*/ 13406 h 203258"/>
                <a:gd name="connsiteX423" fmla="*/ 651392 w 804794"/>
                <a:gd name="connsiteY423" fmla="*/ 13405 h 203258"/>
                <a:gd name="connsiteX424" fmla="*/ 434429 w 804794"/>
                <a:gd name="connsiteY424" fmla="*/ 4208 h 203258"/>
                <a:gd name="connsiteX425" fmla="*/ 458482 w 804794"/>
                <a:gd name="connsiteY425" fmla="*/ 4208 h 203258"/>
                <a:gd name="connsiteX426" fmla="*/ 492924 w 804794"/>
                <a:gd name="connsiteY426" fmla="*/ 31671 h 203258"/>
                <a:gd name="connsiteX427" fmla="*/ 460442 w 804794"/>
                <a:gd name="connsiteY427" fmla="*/ 59277 h 203258"/>
                <a:gd name="connsiteX428" fmla="*/ 447575 w 804794"/>
                <a:gd name="connsiteY428" fmla="*/ 59277 h 203258"/>
                <a:gd name="connsiteX429" fmla="*/ 447575 w 804794"/>
                <a:gd name="connsiteY429" fmla="*/ 95950 h 203258"/>
                <a:gd name="connsiteX430" fmla="*/ 434429 w 804794"/>
                <a:gd name="connsiteY430" fmla="*/ 95950 h 203258"/>
                <a:gd name="connsiteX431" fmla="*/ 52583 w 804794"/>
                <a:gd name="connsiteY431" fmla="*/ 2622 h 203258"/>
                <a:gd name="connsiteX432" fmla="*/ 79791 w 804794"/>
                <a:gd name="connsiteY432" fmla="*/ 7354 h 203258"/>
                <a:gd name="connsiteX433" fmla="*/ 77823 w 804794"/>
                <a:gd name="connsiteY433" fmla="*/ 27209 h 203258"/>
                <a:gd name="connsiteX434" fmla="*/ 53898 w 804794"/>
                <a:gd name="connsiteY434" fmla="*/ 20771 h 203258"/>
                <a:gd name="connsiteX435" fmla="*/ 25248 w 804794"/>
                <a:gd name="connsiteY435" fmla="*/ 50473 h 203258"/>
                <a:gd name="connsiteX436" fmla="*/ 55866 w 804794"/>
                <a:gd name="connsiteY436" fmla="*/ 79386 h 203258"/>
                <a:gd name="connsiteX437" fmla="*/ 78732 w 804794"/>
                <a:gd name="connsiteY437" fmla="*/ 74653 h 203258"/>
                <a:gd name="connsiteX438" fmla="*/ 79919 w 804794"/>
                <a:gd name="connsiteY438" fmla="*/ 93846 h 203258"/>
                <a:gd name="connsiteX439" fmla="*/ 52711 w 804794"/>
                <a:gd name="connsiteY439" fmla="*/ 97527 h 203258"/>
                <a:gd name="connsiteX440" fmla="*/ 0 w 804794"/>
                <a:gd name="connsiteY440" fmla="*/ 50473 h 203258"/>
                <a:gd name="connsiteX441" fmla="*/ 52583 w 804794"/>
                <a:gd name="connsiteY441" fmla="*/ 2622 h 203258"/>
                <a:gd name="connsiteX442" fmla="*/ 559610 w 804794"/>
                <a:gd name="connsiteY442" fmla="*/ 0 h 203258"/>
                <a:gd name="connsiteX443" fmla="*/ 573537 w 804794"/>
                <a:gd name="connsiteY443" fmla="*/ 0 h 203258"/>
                <a:gd name="connsiteX444" fmla="*/ 573537 w 804794"/>
                <a:gd name="connsiteY444" fmla="*/ 13927 h 203258"/>
                <a:gd name="connsiteX445" fmla="*/ 559610 w 804794"/>
                <a:gd name="connsiteY445" fmla="*/ 13927 h 20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804794" h="203258">
                  <a:moveTo>
                    <a:pt x="687515" y="177623"/>
                  </a:moveTo>
                  <a:cubicBezTo>
                    <a:pt x="681257" y="177623"/>
                    <a:pt x="676664" y="179172"/>
                    <a:pt x="676664" y="183762"/>
                  </a:cubicBezTo>
                  <a:cubicBezTo>
                    <a:pt x="676664" y="186982"/>
                    <a:pt x="678216" y="189009"/>
                    <a:pt x="682567" y="189009"/>
                  </a:cubicBezTo>
                  <a:cubicBezTo>
                    <a:pt x="687813" y="189009"/>
                    <a:pt x="691807" y="186326"/>
                    <a:pt x="691807" y="181499"/>
                  </a:cubicBezTo>
                  <a:lnTo>
                    <a:pt x="691807" y="177623"/>
                  </a:lnTo>
                  <a:close/>
                  <a:moveTo>
                    <a:pt x="378289" y="177623"/>
                  </a:moveTo>
                  <a:cubicBezTo>
                    <a:pt x="372031" y="177623"/>
                    <a:pt x="367441" y="179172"/>
                    <a:pt x="367441" y="183762"/>
                  </a:cubicBezTo>
                  <a:cubicBezTo>
                    <a:pt x="367441" y="186982"/>
                    <a:pt x="368990" y="189009"/>
                    <a:pt x="373343" y="189009"/>
                  </a:cubicBezTo>
                  <a:cubicBezTo>
                    <a:pt x="378589" y="189009"/>
                    <a:pt x="382581" y="186326"/>
                    <a:pt x="382581" y="181499"/>
                  </a:cubicBezTo>
                  <a:lnTo>
                    <a:pt x="382581" y="177623"/>
                  </a:lnTo>
                  <a:close/>
                  <a:moveTo>
                    <a:pt x="763398" y="164806"/>
                  </a:moveTo>
                  <a:cubicBezTo>
                    <a:pt x="758331" y="164806"/>
                    <a:pt x="754934" y="168263"/>
                    <a:pt x="754099" y="173807"/>
                  </a:cubicBezTo>
                  <a:lnTo>
                    <a:pt x="772341" y="173807"/>
                  </a:lnTo>
                  <a:cubicBezTo>
                    <a:pt x="771864" y="167370"/>
                    <a:pt x="768525" y="164806"/>
                    <a:pt x="763398" y="164806"/>
                  </a:cubicBezTo>
                  <a:close/>
                  <a:moveTo>
                    <a:pt x="653340" y="164806"/>
                  </a:moveTo>
                  <a:cubicBezTo>
                    <a:pt x="647558" y="164806"/>
                    <a:pt x="643145" y="168622"/>
                    <a:pt x="643145" y="176609"/>
                  </a:cubicBezTo>
                  <a:lnTo>
                    <a:pt x="643145" y="177085"/>
                  </a:lnTo>
                  <a:cubicBezTo>
                    <a:pt x="643145" y="185075"/>
                    <a:pt x="647319" y="188830"/>
                    <a:pt x="653400" y="188830"/>
                  </a:cubicBezTo>
                  <a:cubicBezTo>
                    <a:pt x="659600" y="188830"/>
                    <a:pt x="662939" y="184658"/>
                    <a:pt x="662939" y="177085"/>
                  </a:cubicBezTo>
                  <a:lnTo>
                    <a:pt x="662939" y="176609"/>
                  </a:lnTo>
                  <a:cubicBezTo>
                    <a:pt x="662939" y="168740"/>
                    <a:pt x="658586" y="164806"/>
                    <a:pt x="653340" y="164806"/>
                  </a:cubicBezTo>
                  <a:close/>
                  <a:moveTo>
                    <a:pt x="564779" y="164806"/>
                  </a:moveTo>
                  <a:cubicBezTo>
                    <a:pt x="558521" y="164806"/>
                    <a:pt x="554587" y="169455"/>
                    <a:pt x="554587" y="176609"/>
                  </a:cubicBezTo>
                  <a:lnTo>
                    <a:pt x="554587" y="177086"/>
                  </a:lnTo>
                  <a:cubicBezTo>
                    <a:pt x="554587" y="184181"/>
                    <a:pt x="558460" y="188830"/>
                    <a:pt x="564779" y="188830"/>
                  </a:cubicBezTo>
                  <a:cubicBezTo>
                    <a:pt x="571040" y="188830"/>
                    <a:pt x="574974" y="184121"/>
                    <a:pt x="574974" y="177086"/>
                  </a:cubicBezTo>
                  <a:lnTo>
                    <a:pt x="574974" y="177085"/>
                  </a:lnTo>
                  <a:lnTo>
                    <a:pt x="574974" y="176669"/>
                  </a:lnTo>
                  <a:cubicBezTo>
                    <a:pt x="574974" y="169455"/>
                    <a:pt x="570979" y="164806"/>
                    <a:pt x="564779" y="164806"/>
                  </a:cubicBezTo>
                  <a:close/>
                  <a:moveTo>
                    <a:pt x="473999" y="164806"/>
                  </a:moveTo>
                  <a:cubicBezTo>
                    <a:pt x="468932" y="164806"/>
                    <a:pt x="465535" y="168263"/>
                    <a:pt x="464700" y="173807"/>
                  </a:cubicBezTo>
                  <a:lnTo>
                    <a:pt x="482942" y="173807"/>
                  </a:lnTo>
                  <a:cubicBezTo>
                    <a:pt x="482465" y="167370"/>
                    <a:pt x="479126" y="164806"/>
                    <a:pt x="473999" y="164806"/>
                  </a:cubicBezTo>
                  <a:close/>
                  <a:moveTo>
                    <a:pt x="738063" y="161228"/>
                  </a:moveTo>
                  <a:lnTo>
                    <a:pt x="743011" y="161228"/>
                  </a:lnTo>
                  <a:lnTo>
                    <a:pt x="743011" y="192408"/>
                  </a:lnTo>
                  <a:lnTo>
                    <a:pt x="738063" y="192408"/>
                  </a:lnTo>
                  <a:close/>
                  <a:moveTo>
                    <a:pt x="311308" y="161228"/>
                  </a:moveTo>
                  <a:lnTo>
                    <a:pt x="316257" y="161228"/>
                  </a:lnTo>
                  <a:lnTo>
                    <a:pt x="316257" y="180724"/>
                  </a:lnTo>
                  <a:cubicBezTo>
                    <a:pt x="316257" y="186207"/>
                    <a:pt x="318581" y="188652"/>
                    <a:pt x="323471" y="188652"/>
                  </a:cubicBezTo>
                  <a:cubicBezTo>
                    <a:pt x="327882" y="188652"/>
                    <a:pt x="332056" y="185731"/>
                    <a:pt x="332056" y="180126"/>
                  </a:cubicBezTo>
                  <a:lnTo>
                    <a:pt x="332056" y="161228"/>
                  </a:lnTo>
                  <a:lnTo>
                    <a:pt x="337002" y="161228"/>
                  </a:lnTo>
                  <a:lnTo>
                    <a:pt x="337002" y="192407"/>
                  </a:lnTo>
                  <a:lnTo>
                    <a:pt x="332056" y="192407"/>
                  </a:lnTo>
                  <a:lnTo>
                    <a:pt x="332056" y="187459"/>
                  </a:lnTo>
                  <a:cubicBezTo>
                    <a:pt x="330625" y="190381"/>
                    <a:pt x="327165" y="192945"/>
                    <a:pt x="322159" y="192945"/>
                  </a:cubicBezTo>
                  <a:cubicBezTo>
                    <a:pt x="315959" y="192945"/>
                    <a:pt x="311308" y="189546"/>
                    <a:pt x="311308" y="180961"/>
                  </a:cubicBezTo>
                  <a:close/>
                  <a:moveTo>
                    <a:pt x="792513" y="160693"/>
                  </a:moveTo>
                  <a:cubicBezTo>
                    <a:pt x="798117" y="160693"/>
                    <a:pt x="802945" y="162957"/>
                    <a:pt x="803780" y="169694"/>
                  </a:cubicBezTo>
                  <a:lnTo>
                    <a:pt x="799011" y="169694"/>
                  </a:lnTo>
                  <a:cubicBezTo>
                    <a:pt x="798296" y="166295"/>
                    <a:pt x="796389" y="164806"/>
                    <a:pt x="792452" y="164806"/>
                  </a:cubicBezTo>
                  <a:cubicBezTo>
                    <a:pt x="788876" y="164806"/>
                    <a:pt x="786550" y="166593"/>
                    <a:pt x="786550" y="169278"/>
                  </a:cubicBezTo>
                  <a:cubicBezTo>
                    <a:pt x="786550" y="172079"/>
                    <a:pt x="788102" y="173212"/>
                    <a:pt x="793825" y="174224"/>
                  </a:cubicBezTo>
                  <a:cubicBezTo>
                    <a:pt x="800262" y="175417"/>
                    <a:pt x="804794" y="176848"/>
                    <a:pt x="804794" y="183465"/>
                  </a:cubicBezTo>
                  <a:cubicBezTo>
                    <a:pt x="804794" y="189130"/>
                    <a:pt x="800918" y="192945"/>
                    <a:pt x="793348" y="192945"/>
                  </a:cubicBezTo>
                  <a:cubicBezTo>
                    <a:pt x="785896" y="192945"/>
                    <a:pt x="781425" y="189188"/>
                    <a:pt x="781127" y="182809"/>
                  </a:cubicBezTo>
                  <a:lnTo>
                    <a:pt x="785955" y="182809"/>
                  </a:lnTo>
                  <a:cubicBezTo>
                    <a:pt x="786313" y="186505"/>
                    <a:pt x="788281" y="188829"/>
                    <a:pt x="793288" y="188829"/>
                  </a:cubicBezTo>
                  <a:cubicBezTo>
                    <a:pt x="797996" y="188829"/>
                    <a:pt x="800083" y="187222"/>
                    <a:pt x="800083" y="183883"/>
                  </a:cubicBezTo>
                  <a:cubicBezTo>
                    <a:pt x="800083" y="180603"/>
                    <a:pt x="797640" y="179530"/>
                    <a:pt x="792811" y="178637"/>
                  </a:cubicBezTo>
                  <a:cubicBezTo>
                    <a:pt x="784703" y="177146"/>
                    <a:pt x="781960" y="174880"/>
                    <a:pt x="781960" y="169455"/>
                  </a:cubicBezTo>
                  <a:cubicBezTo>
                    <a:pt x="781960" y="163673"/>
                    <a:pt x="787625" y="160693"/>
                    <a:pt x="792513" y="160693"/>
                  </a:cubicBezTo>
                  <a:close/>
                  <a:moveTo>
                    <a:pt x="763398" y="160693"/>
                  </a:moveTo>
                  <a:cubicBezTo>
                    <a:pt x="770612" y="160693"/>
                    <a:pt x="777408" y="165044"/>
                    <a:pt x="777408" y="176192"/>
                  </a:cubicBezTo>
                  <a:lnTo>
                    <a:pt x="777408" y="177802"/>
                  </a:lnTo>
                  <a:lnTo>
                    <a:pt x="753920" y="177802"/>
                  </a:lnTo>
                  <a:cubicBezTo>
                    <a:pt x="754157" y="184895"/>
                    <a:pt x="757556" y="188830"/>
                    <a:pt x="763935" y="188830"/>
                  </a:cubicBezTo>
                  <a:cubicBezTo>
                    <a:pt x="768762" y="188830"/>
                    <a:pt x="771566" y="187043"/>
                    <a:pt x="772222" y="183407"/>
                  </a:cubicBezTo>
                  <a:lnTo>
                    <a:pt x="777170" y="183407"/>
                  </a:lnTo>
                  <a:cubicBezTo>
                    <a:pt x="776096" y="189665"/>
                    <a:pt x="770910" y="192945"/>
                    <a:pt x="763875" y="192945"/>
                  </a:cubicBezTo>
                  <a:cubicBezTo>
                    <a:pt x="755053" y="192945"/>
                    <a:pt x="748792" y="186745"/>
                    <a:pt x="748792" y="177146"/>
                  </a:cubicBezTo>
                  <a:lnTo>
                    <a:pt x="748792" y="176669"/>
                  </a:lnTo>
                  <a:cubicBezTo>
                    <a:pt x="748792" y="167249"/>
                    <a:pt x="754813" y="160693"/>
                    <a:pt x="763398" y="160693"/>
                  </a:cubicBezTo>
                  <a:close/>
                  <a:moveTo>
                    <a:pt x="719420" y="160693"/>
                  </a:moveTo>
                  <a:cubicBezTo>
                    <a:pt x="725860" y="160693"/>
                    <a:pt x="730389" y="164208"/>
                    <a:pt x="730389" y="173270"/>
                  </a:cubicBezTo>
                  <a:lnTo>
                    <a:pt x="730389" y="192408"/>
                  </a:lnTo>
                  <a:lnTo>
                    <a:pt x="725441" y="192408"/>
                  </a:lnTo>
                  <a:lnTo>
                    <a:pt x="725441" y="172914"/>
                  </a:lnTo>
                  <a:cubicBezTo>
                    <a:pt x="725441" y="167428"/>
                    <a:pt x="723117" y="164983"/>
                    <a:pt x="718110" y="164983"/>
                  </a:cubicBezTo>
                  <a:cubicBezTo>
                    <a:pt x="713520" y="164983"/>
                    <a:pt x="709404" y="167905"/>
                    <a:pt x="709404" y="173510"/>
                  </a:cubicBezTo>
                  <a:lnTo>
                    <a:pt x="709404" y="192408"/>
                  </a:lnTo>
                  <a:lnTo>
                    <a:pt x="704456" y="192408"/>
                  </a:lnTo>
                  <a:lnTo>
                    <a:pt x="704456" y="161228"/>
                  </a:lnTo>
                  <a:lnTo>
                    <a:pt x="709405" y="161228"/>
                  </a:lnTo>
                  <a:lnTo>
                    <a:pt x="709405" y="166177"/>
                  </a:lnTo>
                  <a:cubicBezTo>
                    <a:pt x="710835" y="163255"/>
                    <a:pt x="714295" y="160693"/>
                    <a:pt x="719420" y="160693"/>
                  </a:cubicBezTo>
                  <a:close/>
                  <a:moveTo>
                    <a:pt x="685370" y="160693"/>
                  </a:moveTo>
                  <a:cubicBezTo>
                    <a:pt x="691330" y="160693"/>
                    <a:pt x="696756" y="163136"/>
                    <a:pt x="696756" y="171839"/>
                  </a:cubicBezTo>
                  <a:lnTo>
                    <a:pt x="696756" y="192408"/>
                  </a:lnTo>
                  <a:lnTo>
                    <a:pt x="691807" y="192408"/>
                  </a:lnTo>
                  <a:lnTo>
                    <a:pt x="691807" y="188474"/>
                  </a:lnTo>
                  <a:cubicBezTo>
                    <a:pt x="689483" y="191393"/>
                    <a:pt x="686682" y="192945"/>
                    <a:pt x="682090" y="192945"/>
                  </a:cubicBezTo>
                  <a:cubicBezTo>
                    <a:pt x="676308" y="192945"/>
                    <a:pt x="671718" y="190142"/>
                    <a:pt x="671718" y="183762"/>
                  </a:cubicBezTo>
                  <a:cubicBezTo>
                    <a:pt x="671718" y="176550"/>
                    <a:pt x="679349" y="174105"/>
                    <a:pt x="687336" y="174105"/>
                  </a:cubicBezTo>
                  <a:lnTo>
                    <a:pt x="691807" y="174105"/>
                  </a:lnTo>
                  <a:lnTo>
                    <a:pt x="691807" y="171839"/>
                  </a:lnTo>
                  <a:cubicBezTo>
                    <a:pt x="691807" y="166891"/>
                    <a:pt x="689900" y="164806"/>
                    <a:pt x="685130" y="164806"/>
                  </a:cubicBezTo>
                  <a:cubicBezTo>
                    <a:pt x="680838" y="164806"/>
                    <a:pt x="678453" y="166593"/>
                    <a:pt x="677976" y="170408"/>
                  </a:cubicBezTo>
                  <a:lnTo>
                    <a:pt x="673028" y="170408"/>
                  </a:lnTo>
                  <a:cubicBezTo>
                    <a:pt x="673684" y="163315"/>
                    <a:pt x="679349" y="160693"/>
                    <a:pt x="685370" y="160693"/>
                  </a:cubicBezTo>
                  <a:close/>
                  <a:moveTo>
                    <a:pt x="653877" y="160693"/>
                  </a:moveTo>
                  <a:cubicBezTo>
                    <a:pt x="662045" y="160693"/>
                    <a:pt x="668066" y="166653"/>
                    <a:pt x="668066" y="176371"/>
                  </a:cubicBezTo>
                  <a:lnTo>
                    <a:pt x="668066" y="176848"/>
                  </a:lnTo>
                  <a:cubicBezTo>
                    <a:pt x="668066" y="186387"/>
                    <a:pt x="662462" y="192945"/>
                    <a:pt x="653877" y="192945"/>
                  </a:cubicBezTo>
                  <a:cubicBezTo>
                    <a:pt x="648750" y="192945"/>
                    <a:pt x="645113" y="190381"/>
                    <a:pt x="643324" y="187280"/>
                  </a:cubicBezTo>
                  <a:lnTo>
                    <a:pt x="643324" y="203258"/>
                  </a:lnTo>
                  <a:lnTo>
                    <a:pt x="638376" y="203258"/>
                  </a:lnTo>
                  <a:lnTo>
                    <a:pt x="638376" y="161228"/>
                  </a:lnTo>
                  <a:lnTo>
                    <a:pt x="643324" y="161228"/>
                  </a:lnTo>
                  <a:lnTo>
                    <a:pt x="643324" y="166474"/>
                  </a:lnTo>
                  <a:cubicBezTo>
                    <a:pt x="645113" y="163434"/>
                    <a:pt x="649347" y="160693"/>
                    <a:pt x="653877" y="160693"/>
                  </a:cubicBezTo>
                  <a:close/>
                  <a:moveTo>
                    <a:pt x="600334" y="160693"/>
                  </a:moveTo>
                  <a:cubicBezTo>
                    <a:pt x="604326" y="160693"/>
                    <a:pt x="607844" y="162361"/>
                    <a:pt x="609454" y="166535"/>
                  </a:cubicBezTo>
                  <a:cubicBezTo>
                    <a:pt x="611601" y="162480"/>
                    <a:pt x="616249" y="160693"/>
                    <a:pt x="620125" y="160693"/>
                  </a:cubicBezTo>
                  <a:cubicBezTo>
                    <a:pt x="625730" y="160693"/>
                    <a:pt x="630617" y="164029"/>
                    <a:pt x="630617" y="173093"/>
                  </a:cubicBezTo>
                  <a:lnTo>
                    <a:pt x="630617" y="192408"/>
                  </a:lnTo>
                  <a:lnTo>
                    <a:pt x="625669" y="192408"/>
                  </a:lnTo>
                  <a:lnTo>
                    <a:pt x="625669" y="172735"/>
                  </a:lnTo>
                  <a:cubicBezTo>
                    <a:pt x="625669" y="167249"/>
                    <a:pt x="623345" y="164983"/>
                    <a:pt x="619053" y="164983"/>
                  </a:cubicBezTo>
                  <a:cubicBezTo>
                    <a:pt x="614998" y="164983"/>
                    <a:pt x="610826" y="167726"/>
                    <a:pt x="610826" y="173330"/>
                  </a:cubicBezTo>
                  <a:lnTo>
                    <a:pt x="610826" y="192408"/>
                  </a:lnTo>
                  <a:lnTo>
                    <a:pt x="605878" y="192408"/>
                  </a:lnTo>
                  <a:lnTo>
                    <a:pt x="605878" y="172735"/>
                  </a:lnTo>
                  <a:cubicBezTo>
                    <a:pt x="605878" y="167249"/>
                    <a:pt x="603551" y="164983"/>
                    <a:pt x="599259" y="164983"/>
                  </a:cubicBezTo>
                  <a:cubicBezTo>
                    <a:pt x="595206" y="164983"/>
                    <a:pt x="591032" y="167726"/>
                    <a:pt x="591032" y="173330"/>
                  </a:cubicBezTo>
                  <a:lnTo>
                    <a:pt x="591032" y="192408"/>
                  </a:lnTo>
                  <a:lnTo>
                    <a:pt x="586084" y="192408"/>
                  </a:lnTo>
                  <a:lnTo>
                    <a:pt x="586084" y="161228"/>
                  </a:lnTo>
                  <a:lnTo>
                    <a:pt x="591032" y="161228"/>
                  </a:lnTo>
                  <a:lnTo>
                    <a:pt x="591032" y="165997"/>
                  </a:lnTo>
                  <a:cubicBezTo>
                    <a:pt x="592463" y="163075"/>
                    <a:pt x="595862" y="160693"/>
                    <a:pt x="600334" y="160693"/>
                  </a:cubicBezTo>
                  <a:close/>
                  <a:moveTo>
                    <a:pt x="564779" y="160693"/>
                  </a:moveTo>
                  <a:cubicBezTo>
                    <a:pt x="573603" y="160693"/>
                    <a:pt x="580101" y="167191"/>
                    <a:pt x="580101" y="176550"/>
                  </a:cubicBezTo>
                  <a:lnTo>
                    <a:pt x="580101" y="177027"/>
                  </a:lnTo>
                  <a:cubicBezTo>
                    <a:pt x="580101" y="186447"/>
                    <a:pt x="573603" y="192945"/>
                    <a:pt x="564721" y="192945"/>
                  </a:cubicBezTo>
                  <a:cubicBezTo>
                    <a:pt x="555838" y="192945"/>
                    <a:pt x="549459" y="186208"/>
                    <a:pt x="549459" y="177086"/>
                  </a:cubicBezTo>
                  <a:lnTo>
                    <a:pt x="549459" y="177085"/>
                  </a:lnTo>
                  <a:lnTo>
                    <a:pt x="549459" y="176609"/>
                  </a:lnTo>
                  <a:cubicBezTo>
                    <a:pt x="549459" y="167249"/>
                    <a:pt x="555957" y="160693"/>
                    <a:pt x="564779" y="160693"/>
                  </a:cubicBezTo>
                  <a:close/>
                  <a:moveTo>
                    <a:pt x="473999" y="160693"/>
                  </a:moveTo>
                  <a:cubicBezTo>
                    <a:pt x="481213" y="160693"/>
                    <a:pt x="488009" y="165044"/>
                    <a:pt x="488009" y="176192"/>
                  </a:cubicBezTo>
                  <a:lnTo>
                    <a:pt x="488009" y="177802"/>
                  </a:lnTo>
                  <a:lnTo>
                    <a:pt x="464520" y="177802"/>
                  </a:lnTo>
                  <a:cubicBezTo>
                    <a:pt x="464760" y="184895"/>
                    <a:pt x="468157" y="188830"/>
                    <a:pt x="474536" y="188830"/>
                  </a:cubicBezTo>
                  <a:cubicBezTo>
                    <a:pt x="479366" y="188830"/>
                    <a:pt x="482167" y="187043"/>
                    <a:pt x="482823" y="183407"/>
                  </a:cubicBezTo>
                  <a:lnTo>
                    <a:pt x="487771" y="183407"/>
                  </a:lnTo>
                  <a:cubicBezTo>
                    <a:pt x="486699" y="189665"/>
                    <a:pt x="481511" y="192945"/>
                    <a:pt x="474476" y="192945"/>
                  </a:cubicBezTo>
                  <a:cubicBezTo>
                    <a:pt x="465653" y="192945"/>
                    <a:pt x="459393" y="186745"/>
                    <a:pt x="459393" y="177146"/>
                  </a:cubicBezTo>
                  <a:lnTo>
                    <a:pt x="459393" y="176669"/>
                  </a:lnTo>
                  <a:cubicBezTo>
                    <a:pt x="459393" y="167249"/>
                    <a:pt x="465414" y="160693"/>
                    <a:pt x="473999" y="160693"/>
                  </a:cubicBezTo>
                  <a:close/>
                  <a:moveTo>
                    <a:pt x="441940" y="160693"/>
                  </a:moveTo>
                  <a:cubicBezTo>
                    <a:pt x="448438" y="160693"/>
                    <a:pt x="454519" y="163673"/>
                    <a:pt x="455473" y="171602"/>
                  </a:cubicBezTo>
                  <a:lnTo>
                    <a:pt x="450585" y="171602"/>
                  </a:lnTo>
                  <a:cubicBezTo>
                    <a:pt x="449810" y="166653"/>
                    <a:pt x="446232" y="164806"/>
                    <a:pt x="441940" y="164806"/>
                  </a:cubicBezTo>
                  <a:cubicBezTo>
                    <a:pt x="436277" y="164806"/>
                    <a:pt x="431925" y="169336"/>
                    <a:pt x="431925" y="176669"/>
                  </a:cubicBezTo>
                  <a:lnTo>
                    <a:pt x="431925" y="177146"/>
                  </a:lnTo>
                  <a:cubicBezTo>
                    <a:pt x="431925" y="184777"/>
                    <a:pt x="436098" y="188829"/>
                    <a:pt x="442119" y="188829"/>
                  </a:cubicBezTo>
                  <a:cubicBezTo>
                    <a:pt x="446530" y="188829"/>
                    <a:pt x="450525" y="186268"/>
                    <a:pt x="451062" y="181199"/>
                  </a:cubicBezTo>
                  <a:lnTo>
                    <a:pt x="455652" y="181199"/>
                  </a:lnTo>
                  <a:cubicBezTo>
                    <a:pt x="454996" y="187936"/>
                    <a:pt x="449571" y="192945"/>
                    <a:pt x="442059" y="192945"/>
                  </a:cubicBezTo>
                  <a:cubicBezTo>
                    <a:pt x="433355" y="192945"/>
                    <a:pt x="426797" y="186803"/>
                    <a:pt x="426797" y="177146"/>
                  </a:cubicBezTo>
                  <a:lnTo>
                    <a:pt x="426797" y="176669"/>
                  </a:lnTo>
                  <a:cubicBezTo>
                    <a:pt x="426797" y="167130"/>
                    <a:pt x="433595" y="160693"/>
                    <a:pt x="441940" y="160693"/>
                  </a:cubicBezTo>
                  <a:close/>
                  <a:moveTo>
                    <a:pt x="410196" y="160693"/>
                  </a:moveTo>
                  <a:cubicBezTo>
                    <a:pt x="416636" y="160693"/>
                    <a:pt x="421165" y="164208"/>
                    <a:pt x="421165" y="173270"/>
                  </a:cubicBezTo>
                  <a:lnTo>
                    <a:pt x="421165" y="192408"/>
                  </a:lnTo>
                  <a:lnTo>
                    <a:pt x="416217" y="192408"/>
                  </a:lnTo>
                  <a:lnTo>
                    <a:pt x="416217" y="172914"/>
                  </a:lnTo>
                  <a:cubicBezTo>
                    <a:pt x="416217" y="167428"/>
                    <a:pt x="413893" y="164983"/>
                    <a:pt x="408884" y="164983"/>
                  </a:cubicBezTo>
                  <a:cubicBezTo>
                    <a:pt x="404294" y="164983"/>
                    <a:pt x="400180" y="167905"/>
                    <a:pt x="400180" y="173510"/>
                  </a:cubicBezTo>
                  <a:lnTo>
                    <a:pt x="400180" y="192408"/>
                  </a:lnTo>
                  <a:lnTo>
                    <a:pt x="395232" y="192408"/>
                  </a:lnTo>
                  <a:lnTo>
                    <a:pt x="395232" y="161228"/>
                  </a:lnTo>
                  <a:lnTo>
                    <a:pt x="400180" y="161228"/>
                  </a:lnTo>
                  <a:lnTo>
                    <a:pt x="400180" y="166177"/>
                  </a:lnTo>
                  <a:cubicBezTo>
                    <a:pt x="401611" y="163255"/>
                    <a:pt x="405068" y="160693"/>
                    <a:pt x="410196" y="160693"/>
                  </a:cubicBezTo>
                  <a:close/>
                  <a:moveTo>
                    <a:pt x="376144" y="160693"/>
                  </a:moveTo>
                  <a:cubicBezTo>
                    <a:pt x="382104" y="160693"/>
                    <a:pt x="387530" y="163136"/>
                    <a:pt x="387530" y="171839"/>
                  </a:cubicBezTo>
                  <a:lnTo>
                    <a:pt x="387530" y="192408"/>
                  </a:lnTo>
                  <a:lnTo>
                    <a:pt x="382581" y="192408"/>
                  </a:lnTo>
                  <a:lnTo>
                    <a:pt x="382581" y="188474"/>
                  </a:lnTo>
                  <a:cubicBezTo>
                    <a:pt x="380257" y="191393"/>
                    <a:pt x="377456" y="192945"/>
                    <a:pt x="372866" y="192945"/>
                  </a:cubicBezTo>
                  <a:cubicBezTo>
                    <a:pt x="367082" y="192945"/>
                    <a:pt x="362492" y="190142"/>
                    <a:pt x="362492" y="183762"/>
                  </a:cubicBezTo>
                  <a:cubicBezTo>
                    <a:pt x="362492" y="176550"/>
                    <a:pt x="370123" y="174105"/>
                    <a:pt x="378112" y="174105"/>
                  </a:cubicBezTo>
                  <a:lnTo>
                    <a:pt x="382581" y="174105"/>
                  </a:lnTo>
                  <a:lnTo>
                    <a:pt x="382581" y="171839"/>
                  </a:lnTo>
                  <a:cubicBezTo>
                    <a:pt x="382581" y="166891"/>
                    <a:pt x="380674" y="164806"/>
                    <a:pt x="375904" y="164806"/>
                  </a:cubicBezTo>
                  <a:cubicBezTo>
                    <a:pt x="371612" y="164806"/>
                    <a:pt x="369227" y="166593"/>
                    <a:pt x="368750" y="170408"/>
                  </a:cubicBezTo>
                  <a:lnTo>
                    <a:pt x="363804" y="170408"/>
                  </a:lnTo>
                  <a:cubicBezTo>
                    <a:pt x="364458" y="163315"/>
                    <a:pt x="370123" y="160693"/>
                    <a:pt x="376144" y="160693"/>
                  </a:cubicBezTo>
                  <a:close/>
                  <a:moveTo>
                    <a:pt x="360110" y="160693"/>
                  </a:moveTo>
                  <a:lnTo>
                    <a:pt x="360110" y="165341"/>
                  </a:lnTo>
                  <a:cubicBezTo>
                    <a:pt x="353849" y="165639"/>
                    <a:pt x="349854" y="167607"/>
                    <a:pt x="349854" y="175299"/>
                  </a:cubicBezTo>
                  <a:lnTo>
                    <a:pt x="349854" y="192408"/>
                  </a:lnTo>
                  <a:lnTo>
                    <a:pt x="344906" y="192408"/>
                  </a:lnTo>
                  <a:lnTo>
                    <a:pt x="344906" y="161228"/>
                  </a:lnTo>
                  <a:lnTo>
                    <a:pt x="349854" y="161228"/>
                  </a:lnTo>
                  <a:lnTo>
                    <a:pt x="349854" y="166833"/>
                  </a:lnTo>
                  <a:cubicBezTo>
                    <a:pt x="351823" y="163315"/>
                    <a:pt x="354505" y="160870"/>
                    <a:pt x="360110" y="160693"/>
                  </a:cubicBezTo>
                  <a:close/>
                  <a:moveTo>
                    <a:pt x="293597" y="160693"/>
                  </a:moveTo>
                  <a:cubicBezTo>
                    <a:pt x="299201" y="160693"/>
                    <a:pt x="304031" y="162957"/>
                    <a:pt x="304864" y="169694"/>
                  </a:cubicBezTo>
                  <a:lnTo>
                    <a:pt x="300095" y="169694"/>
                  </a:lnTo>
                  <a:cubicBezTo>
                    <a:pt x="299380" y="166295"/>
                    <a:pt x="297473" y="164806"/>
                    <a:pt x="293539" y="164806"/>
                  </a:cubicBezTo>
                  <a:cubicBezTo>
                    <a:pt x="289961" y="164806"/>
                    <a:pt x="287636" y="166593"/>
                    <a:pt x="287636" y="169278"/>
                  </a:cubicBezTo>
                  <a:cubicBezTo>
                    <a:pt x="287636" y="172079"/>
                    <a:pt x="289186" y="173212"/>
                    <a:pt x="294909" y="174224"/>
                  </a:cubicBezTo>
                  <a:cubicBezTo>
                    <a:pt x="301346" y="175417"/>
                    <a:pt x="305878" y="176848"/>
                    <a:pt x="305878" y="183465"/>
                  </a:cubicBezTo>
                  <a:cubicBezTo>
                    <a:pt x="305878" y="189130"/>
                    <a:pt x="302002" y="192945"/>
                    <a:pt x="294432" y="192945"/>
                  </a:cubicBezTo>
                  <a:cubicBezTo>
                    <a:pt x="286980" y="192945"/>
                    <a:pt x="282509" y="189188"/>
                    <a:pt x="282211" y="182809"/>
                  </a:cubicBezTo>
                  <a:lnTo>
                    <a:pt x="287038" y="182809"/>
                  </a:lnTo>
                  <a:cubicBezTo>
                    <a:pt x="287397" y="186505"/>
                    <a:pt x="289365" y="188829"/>
                    <a:pt x="294371" y="188829"/>
                  </a:cubicBezTo>
                  <a:cubicBezTo>
                    <a:pt x="299083" y="188829"/>
                    <a:pt x="301169" y="187222"/>
                    <a:pt x="301169" y="183883"/>
                  </a:cubicBezTo>
                  <a:cubicBezTo>
                    <a:pt x="301169" y="180603"/>
                    <a:pt x="298724" y="179530"/>
                    <a:pt x="293895" y="178637"/>
                  </a:cubicBezTo>
                  <a:cubicBezTo>
                    <a:pt x="285787" y="177146"/>
                    <a:pt x="283046" y="174880"/>
                    <a:pt x="283046" y="169455"/>
                  </a:cubicBezTo>
                  <a:cubicBezTo>
                    <a:pt x="283046" y="163673"/>
                    <a:pt x="288709" y="160693"/>
                    <a:pt x="293597" y="160693"/>
                  </a:cubicBezTo>
                  <a:close/>
                  <a:moveTo>
                    <a:pt x="265729" y="160693"/>
                  </a:moveTo>
                  <a:cubicBezTo>
                    <a:pt x="272166" y="160693"/>
                    <a:pt x="276698" y="164208"/>
                    <a:pt x="276698" y="173270"/>
                  </a:cubicBezTo>
                  <a:lnTo>
                    <a:pt x="276698" y="192408"/>
                  </a:lnTo>
                  <a:lnTo>
                    <a:pt x="271750" y="192408"/>
                  </a:lnTo>
                  <a:lnTo>
                    <a:pt x="271750" y="172914"/>
                  </a:lnTo>
                  <a:cubicBezTo>
                    <a:pt x="271750" y="167428"/>
                    <a:pt x="269423" y="164983"/>
                    <a:pt x="264417" y="164983"/>
                  </a:cubicBezTo>
                  <a:cubicBezTo>
                    <a:pt x="259827" y="164983"/>
                    <a:pt x="255713" y="167905"/>
                    <a:pt x="255713" y="173510"/>
                  </a:cubicBezTo>
                  <a:lnTo>
                    <a:pt x="255713" y="192408"/>
                  </a:lnTo>
                  <a:lnTo>
                    <a:pt x="250765" y="192408"/>
                  </a:lnTo>
                  <a:lnTo>
                    <a:pt x="250765" y="161228"/>
                  </a:lnTo>
                  <a:lnTo>
                    <a:pt x="255713" y="161228"/>
                  </a:lnTo>
                  <a:lnTo>
                    <a:pt x="255713" y="166177"/>
                  </a:lnTo>
                  <a:cubicBezTo>
                    <a:pt x="257144" y="163255"/>
                    <a:pt x="260601" y="160693"/>
                    <a:pt x="265729" y="160693"/>
                  </a:cubicBezTo>
                  <a:close/>
                  <a:moveTo>
                    <a:pt x="236775" y="149782"/>
                  </a:moveTo>
                  <a:lnTo>
                    <a:pt x="241961" y="149782"/>
                  </a:lnTo>
                  <a:lnTo>
                    <a:pt x="241961" y="192408"/>
                  </a:lnTo>
                  <a:lnTo>
                    <a:pt x="236775" y="192408"/>
                  </a:lnTo>
                  <a:close/>
                  <a:moveTo>
                    <a:pt x="527534" y="149126"/>
                  </a:moveTo>
                  <a:cubicBezTo>
                    <a:pt x="536417" y="149126"/>
                    <a:pt x="543929" y="153837"/>
                    <a:pt x="544822" y="163076"/>
                  </a:cubicBezTo>
                  <a:lnTo>
                    <a:pt x="539697" y="163076"/>
                  </a:lnTo>
                  <a:cubicBezTo>
                    <a:pt x="538622" y="156578"/>
                    <a:pt x="534867" y="153239"/>
                    <a:pt x="527594" y="153239"/>
                  </a:cubicBezTo>
                  <a:cubicBezTo>
                    <a:pt x="518770" y="153239"/>
                    <a:pt x="512868" y="160095"/>
                    <a:pt x="512868" y="170827"/>
                  </a:cubicBezTo>
                  <a:lnTo>
                    <a:pt x="512868" y="171304"/>
                  </a:lnTo>
                  <a:cubicBezTo>
                    <a:pt x="512868" y="182153"/>
                    <a:pt x="518354" y="188711"/>
                    <a:pt x="527534" y="188711"/>
                  </a:cubicBezTo>
                  <a:cubicBezTo>
                    <a:pt x="534509" y="188711"/>
                    <a:pt x="539339" y="185193"/>
                    <a:pt x="540411" y="178279"/>
                  </a:cubicBezTo>
                  <a:lnTo>
                    <a:pt x="545241" y="178279"/>
                  </a:lnTo>
                  <a:cubicBezTo>
                    <a:pt x="543750" y="188115"/>
                    <a:pt x="536954" y="192945"/>
                    <a:pt x="527415" y="192945"/>
                  </a:cubicBezTo>
                  <a:cubicBezTo>
                    <a:pt x="515073" y="192945"/>
                    <a:pt x="507503" y="184479"/>
                    <a:pt x="507503" y="171362"/>
                  </a:cubicBezTo>
                  <a:lnTo>
                    <a:pt x="507503" y="170886"/>
                  </a:lnTo>
                  <a:cubicBezTo>
                    <a:pt x="507503" y="158248"/>
                    <a:pt x="515969" y="149126"/>
                    <a:pt x="527534" y="149126"/>
                  </a:cubicBezTo>
                  <a:close/>
                  <a:moveTo>
                    <a:pt x="740447" y="148172"/>
                  </a:moveTo>
                  <a:cubicBezTo>
                    <a:pt x="742234" y="148172"/>
                    <a:pt x="743725" y="149663"/>
                    <a:pt x="743725" y="151452"/>
                  </a:cubicBezTo>
                  <a:cubicBezTo>
                    <a:pt x="743725" y="153239"/>
                    <a:pt x="742234" y="154730"/>
                    <a:pt x="740447" y="154730"/>
                  </a:cubicBezTo>
                  <a:cubicBezTo>
                    <a:pt x="738658" y="154730"/>
                    <a:pt x="737167" y="153239"/>
                    <a:pt x="737167" y="151452"/>
                  </a:cubicBezTo>
                  <a:cubicBezTo>
                    <a:pt x="737167" y="149663"/>
                    <a:pt x="738658" y="148172"/>
                    <a:pt x="740447" y="148172"/>
                  </a:cubicBezTo>
                  <a:close/>
                  <a:moveTo>
                    <a:pt x="702989" y="82038"/>
                  </a:moveTo>
                  <a:cubicBezTo>
                    <a:pt x="702256" y="82038"/>
                    <a:pt x="701747" y="82110"/>
                    <a:pt x="701452" y="82182"/>
                  </a:cubicBezTo>
                  <a:lnTo>
                    <a:pt x="701452" y="85624"/>
                  </a:lnTo>
                  <a:lnTo>
                    <a:pt x="702766" y="85624"/>
                  </a:lnTo>
                  <a:cubicBezTo>
                    <a:pt x="704304" y="85624"/>
                    <a:pt x="705547" y="85114"/>
                    <a:pt x="705547" y="83871"/>
                  </a:cubicBezTo>
                  <a:cubicBezTo>
                    <a:pt x="705547" y="82771"/>
                    <a:pt x="704742" y="82038"/>
                    <a:pt x="702989" y="82038"/>
                  </a:cubicBezTo>
                  <a:close/>
                  <a:moveTo>
                    <a:pt x="703205" y="80063"/>
                  </a:moveTo>
                  <a:cubicBezTo>
                    <a:pt x="705475" y="80063"/>
                    <a:pt x="706503" y="80429"/>
                    <a:pt x="707379" y="80939"/>
                  </a:cubicBezTo>
                  <a:cubicBezTo>
                    <a:pt x="708033" y="81457"/>
                    <a:pt x="708550" y="82405"/>
                    <a:pt x="708550" y="83576"/>
                  </a:cubicBezTo>
                  <a:cubicBezTo>
                    <a:pt x="708550" y="84891"/>
                    <a:pt x="707523" y="85918"/>
                    <a:pt x="706065" y="86357"/>
                  </a:cubicBezTo>
                  <a:lnTo>
                    <a:pt x="706065" y="86500"/>
                  </a:lnTo>
                  <a:cubicBezTo>
                    <a:pt x="707228" y="86938"/>
                    <a:pt x="707889" y="87823"/>
                    <a:pt x="708256" y="89424"/>
                  </a:cubicBezTo>
                  <a:lnTo>
                    <a:pt x="708524" y="90343"/>
                  </a:lnTo>
                  <a:lnTo>
                    <a:pt x="706519" y="92428"/>
                  </a:lnTo>
                  <a:lnTo>
                    <a:pt x="706136" y="92428"/>
                  </a:lnTo>
                  <a:cubicBezTo>
                    <a:pt x="705770" y="91989"/>
                    <a:pt x="705547" y="90890"/>
                    <a:pt x="705180" y="89504"/>
                  </a:cubicBezTo>
                  <a:cubicBezTo>
                    <a:pt x="704965" y="88181"/>
                    <a:pt x="704232" y="87599"/>
                    <a:pt x="702695" y="87599"/>
                  </a:cubicBezTo>
                  <a:lnTo>
                    <a:pt x="701380" y="87599"/>
                  </a:lnTo>
                  <a:lnTo>
                    <a:pt x="701380" y="92428"/>
                  </a:lnTo>
                  <a:lnTo>
                    <a:pt x="700139" y="92428"/>
                  </a:lnTo>
                  <a:lnTo>
                    <a:pt x="698599" y="90853"/>
                  </a:lnTo>
                  <a:lnTo>
                    <a:pt x="698599" y="81375"/>
                  </a:lnTo>
                  <a:lnTo>
                    <a:pt x="699592" y="80350"/>
                  </a:lnTo>
                  <a:close/>
                  <a:moveTo>
                    <a:pt x="703276" y="76549"/>
                  </a:moveTo>
                  <a:lnTo>
                    <a:pt x="699592" y="80350"/>
                  </a:lnTo>
                  <a:lnTo>
                    <a:pt x="698599" y="80429"/>
                  </a:lnTo>
                  <a:lnTo>
                    <a:pt x="698599" y="81375"/>
                  </a:lnTo>
                  <a:lnTo>
                    <a:pt x="693986" y="86134"/>
                  </a:lnTo>
                  <a:lnTo>
                    <a:pt x="698599" y="90853"/>
                  </a:lnTo>
                  <a:lnTo>
                    <a:pt x="698599" y="92428"/>
                  </a:lnTo>
                  <a:lnTo>
                    <a:pt x="700139" y="92428"/>
                  </a:lnTo>
                  <a:lnTo>
                    <a:pt x="703356" y="95718"/>
                  </a:lnTo>
                  <a:lnTo>
                    <a:pt x="706519" y="92428"/>
                  </a:lnTo>
                  <a:lnTo>
                    <a:pt x="709132" y="92428"/>
                  </a:lnTo>
                  <a:lnTo>
                    <a:pt x="708524" y="90343"/>
                  </a:lnTo>
                  <a:lnTo>
                    <a:pt x="712502" y="86205"/>
                  </a:lnTo>
                  <a:cubicBezTo>
                    <a:pt x="712502" y="80867"/>
                    <a:pt x="708622" y="76549"/>
                    <a:pt x="703276" y="76549"/>
                  </a:cubicBezTo>
                  <a:close/>
                  <a:moveTo>
                    <a:pt x="703276" y="74135"/>
                  </a:moveTo>
                  <a:cubicBezTo>
                    <a:pt x="710231" y="74135"/>
                    <a:pt x="715569" y="79481"/>
                    <a:pt x="715569" y="86134"/>
                  </a:cubicBezTo>
                  <a:cubicBezTo>
                    <a:pt x="715569" y="92938"/>
                    <a:pt x="710231" y="98276"/>
                    <a:pt x="703276" y="98276"/>
                  </a:cubicBezTo>
                  <a:cubicBezTo>
                    <a:pt x="696400" y="98276"/>
                    <a:pt x="690919" y="92938"/>
                    <a:pt x="690919" y="86134"/>
                  </a:cubicBezTo>
                  <a:cubicBezTo>
                    <a:pt x="690919" y="79481"/>
                    <a:pt x="696400" y="74135"/>
                    <a:pt x="703276" y="74135"/>
                  </a:cubicBezTo>
                  <a:close/>
                  <a:moveTo>
                    <a:pt x="270127" y="44027"/>
                  </a:moveTo>
                  <a:cubicBezTo>
                    <a:pt x="261443" y="44027"/>
                    <a:pt x="255667" y="51652"/>
                    <a:pt x="255667" y="61906"/>
                  </a:cubicBezTo>
                  <a:cubicBezTo>
                    <a:pt x="255667" y="71888"/>
                    <a:pt x="262239" y="79393"/>
                    <a:pt x="270127" y="79393"/>
                  </a:cubicBezTo>
                  <a:cubicBezTo>
                    <a:pt x="279058" y="79393"/>
                    <a:pt x="284452" y="71888"/>
                    <a:pt x="284452" y="60981"/>
                  </a:cubicBezTo>
                  <a:cubicBezTo>
                    <a:pt x="284452" y="51915"/>
                    <a:pt x="279321" y="44027"/>
                    <a:pt x="270127" y="44027"/>
                  </a:cubicBezTo>
                  <a:close/>
                  <a:moveTo>
                    <a:pt x="192837" y="44027"/>
                  </a:moveTo>
                  <a:cubicBezTo>
                    <a:pt x="184153" y="44027"/>
                    <a:pt x="178377" y="51652"/>
                    <a:pt x="178377" y="61906"/>
                  </a:cubicBezTo>
                  <a:cubicBezTo>
                    <a:pt x="178377" y="71889"/>
                    <a:pt x="184950" y="79394"/>
                    <a:pt x="192837" y="79394"/>
                  </a:cubicBezTo>
                  <a:cubicBezTo>
                    <a:pt x="201777" y="79394"/>
                    <a:pt x="207162" y="71889"/>
                    <a:pt x="207162" y="60981"/>
                  </a:cubicBezTo>
                  <a:cubicBezTo>
                    <a:pt x="207162" y="51915"/>
                    <a:pt x="202032" y="44027"/>
                    <a:pt x="192837" y="44027"/>
                  </a:cubicBezTo>
                  <a:close/>
                  <a:moveTo>
                    <a:pt x="115022" y="42450"/>
                  </a:moveTo>
                  <a:cubicBezTo>
                    <a:pt x="104107" y="42450"/>
                    <a:pt x="99637" y="51524"/>
                    <a:pt x="99637" y="61778"/>
                  </a:cubicBezTo>
                  <a:cubicBezTo>
                    <a:pt x="99637" y="71889"/>
                    <a:pt x="104107" y="80963"/>
                    <a:pt x="115022" y="80963"/>
                  </a:cubicBezTo>
                  <a:cubicBezTo>
                    <a:pt x="125929" y="80963"/>
                    <a:pt x="130399" y="71889"/>
                    <a:pt x="130399" y="61778"/>
                  </a:cubicBezTo>
                  <a:cubicBezTo>
                    <a:pt x="130399" y="51524"/>
                    <a:pt x="125929" y="42450"/>
                    <a:pt x="115022" y="42450"/>
                  </a:cubicBezTo>
                  <a:close/>
                  <a:moveTo>
                    <a:pt x="345974" y="40880"/>
                  </a:moveTo>
                  <a:cubicBezTo>
                    <a:pt x="337426" y="40880"/>
                    <a:pt x="333347" y="47310"/>
                    <a:pt x="332821" y="55205"/>
                  </a:cubicBezTo>
                  <a:lnTo>
                    <a:pt x="359112" y="55205"/>
                  </a:lnTo>
                  <a:cubicBezTo>
                    <a:pt x="359112" y="47310"/>
                    <a:pt x="355431" y="40880"/>
                    <a:pt x="345974" y="40880"/>
                  </a:cubicBezTo>
                  <a:close/>
                  <a:moveTo>
                    <a:pt x="522251" y="37319"/>
                  </a:moveTo>
                  <a:cubicBezTo>
                    <a:pt x="508970" y="37319"/>
                    <a:pt x="501226" y="49684"/>
                    <a:pt x="501226" y="62431"/>
                  </a:cubicBezTo>
                  <a:cubicBezTo>
                    <a:pt x="501226" y="74382"/>
                    <a:pt x="507663" y="87536"/>
                    <a:pt x="522251" y="87536"/>
                  </a:cubicBezTo>
                  <a:cubicBezTo>
                    <a:pt x="536704" y="87536"/>
                    <a:pt x="543141" y="74382"/>
                    <a:pt x="543141" y="62431"/>
                  </a:cubicBezTo>
                  <a:cubicBezTo>
                    <a:pt x="543141" y="49684"/>
                    <a:pt x="535389" y="37319"/>
                    <a:pt x="522251" y="37319"/>
                  </a:cubicBezTo>
                  <a:close/>
                  <a:moveTo>
                    <a:pt x="560391" y="28905"/>
                  </a:moveTo>
                  <a:lnTo>
                    <a:pt x="572748" y="28905"/>
                  </a:lnTo>
                  <a:lnTo>
                    <a:pt x="572748" y="95941"/>
                  </a:lnTo>
                  <a:lnTo>
                    <a:pt x="560391" y="95941"/>
                  </a:lnTo>
                  <a:close/>
                  <a:moveTo>
                    <a:pt x="522251" y="27336"/>
                  </a:moveTo>
                  <a:cubicBezTo>
                    <a:pt x="542615" y="27336"/>
                    <a:pt x="556295" y="42059"/>
                    <a:pt x="556295" y="62431"/>
                  </a:cubicBezTo>
                  <a:cubicBezTo>
                    <a:pt x="556295" y="81624"/>
                    <a:pt x="542368" y="97519"/>
                    <a:pt x="522251" y="97519"/>
                  </a:cubicBezTo>
                  <a:cubicBezTo>
                    <a:pt x="502014" y="97519"/>
                    <a:pt x="488072" y="81624"/>
                    <a:pt x="488072" y="62431"/>
                  </a:cubicBezTo>
                  <a:cubicBezTo>
                    <a:pt x="488072" y="42059"/>
                    <a:pt x="501744" y="27336"/>
                    <a:pt x="522251" y="27336"/>
                  </a:cubicBezTo>
                  <a:close/>
                  <a:moveTo>
                    <a:pt x="613777" y="27331"/>
                  </a:moveTo>
                  <a:cubicBezTo>
                    <a:pt x="631122" y="27331"/>
                    <a:pt x="638882" y="38119"/>
                    <a:pt x="638882" y="56124"/>
                  </a:cubicBezTo>
                  <a:lnTo>
                    <a:pt x="638882" y="95944"/>
                  </a:lnTo>
                  <a:lnTo>
                    <a:pt x="626517" y="95944"/>
                  </a:lnTo>
                  <a:lnTo>
                    <a:pt x="626517" y="61247"/>
                  </a:lnTo>
                  <a:cubicBezTo>
                    <a:pt x="626517" y="45616"/>
                    <a:pt x="623107" y="37991"/>
                    <a:pt x="612327" y="37330"/>
                  </a:cubicBezTo>
                  <a:cubicBezTo>
                    <a:pt x="598265" y="37330"/>
                    <a:pt x="591963" y="48635"/>
                    <a:pt x="591963" y="64920"/>
                  </a:cubicBezTo>
                  <a:lnTo>
                    <a:pt x="591963" y="95944"/>
                  </a:lnTo>
                  <a:lnTo>
                    <a:pt x="579598" y="95944"/>
                  </a:lnTo>
                  <a:lnTo>
                    <a:pt x="579598" y="28917"/>
                  </a:lnTo>
                  <a:lnTo>
                    <a:pt x="591565" y="28917"/>
                  </a:lnTo>
                  <a:lnTo>
                    <a:pt x="591565" y="39561"/>
                  </a:lnTo>
                  <a:lnTo>
                    <a:pt x="591828" y="39561"/>
                  </a:lnTo>
                  <a:cubicBezTo>
                    <a:pt x="595508" y="31936"/>
                    <a:pt x="604448" y="27331"/>
                    <a:pt x="613777" y="27331"/>
                  </a:cubicBezTo>
                  <a:close/>
                  <a:moveTo>
                    <a:pt x="423782" y="25894"/>
                  </a:moveTo>
                  <a:cubicBezTo>
                    <a:pt x="426546" y="25894"/>
                    <a:pt x="429431" y="26276"/>
                    <a:pt x="431805" y="26675"/>
                  </a:cubicBezTo>
                  <a:lnTo>
                    <a:pt x="430618" y="46393"/>
                  </a:lnTo>
                  <a:cubicBezTo>
                    <a:pt x="427997" y="45605"/>
                    <a:pt x="425359" y="45605"/>
                    <a:pt x="422595" y="45605"/>
                  </a:cubicBezTo>
                  <a:cubicBezTo>
                    <a:pt x="411560" y="45605"/>
                    <a:pt x="405386" y="53620"/>
                    <a:pt x="405386" y="67036"/>
                  </a:cubicBezTo>
                  <a:lnTo>
                    <a:pt x="405386" y="95949"/>
                  </a:lnTo>
                  <a:lnTo>
                    <a:pt x="381723" y="95949"/>
                  </a:lnTo>
                  <a:lnTo>
                    <a:pt x="381723" y="27463"/>
                  </a:lnTo>
                  <a:lnTo>
                    <a:pt x="403274" y="27463"/>
                  </a:lnTo>
                  <a:lnTo>
                    <a:pt x="403274" y="40091"/>
                  </a:lnTo>
                  <a:lnTo>
                    <a:pt x="403537" y="40091"/>
                  </a:lnTo>
                  <a:cubicBezTo>
                    <a:pt x="407617" y="31407"/>
                    <a:pt x="413536" y="25894"/>
                    <a:pt x="423782" y="25894"/>
                  </a:cubicBezTo>
                  <a:close/>
                  <a:moveTo>
                    <a:pt x="345839" y="25894"/>
                  </a:moveTo>
                  <a:cubicBezTo>
                    <a:pt x="371207" y="25894"/>
                    <a:pt x="380401" y="43892"/>
                    <a:pt x="380401" y="64272"/>
                  </a:cubicBezTo>
                  <a:lnTo>
                    <a:pt x="380401" y="68606"/>
                  </a:lnTo>
                  <a:lnTo>
                    <a:pt x="333084" y="68606"/>
                  </a:lnTo>
                  <a:cubicBezTo>
                    <a:pt x="334406" y="78071"/>
                    <a:pt x="341632" y="81752"/>
                    <a:pt x="353201" y="81752"/>
                  </a:cubicBezTo>
                  <a:cubicBezTo>
                    <a:pt x="359638" y="81752"/>
                    <a:pt x="367000" y="80302"/>
                    <a:pt x="374099" y="76493"/>
                  </a:cubicBezTo>
                  <a:lnTo>
                    <a:pt x="374099" y="93193"/>
                  </a:lnTo>
                  <a:cubicBezTo>
                    <a:pt x="366474" y="96212"/>
                    <a:pt x="357790" y="97527"/>
                    <a:pt x="348994" y="97527"/>
                  </a:cubicBezTo>
                  <a:cubicBezTo>
                    <a:pt x="326383" y="97527"/>
                    <a:pt x="309158" y="84245"/>
                    <a:pt x="309158" y="61635"/>
                  </a:cubicBezTo>
                  <a:cubicBezTo>
                    <a:pt x="309158" y="39032"/>
                    <a:pt x="324543" y="25894"/>
                    <a:pt x="345839" y="25894"/>
                  </a:cubicBezTo>
                  <a:close/>
                  <a:moveTo>
                    <a:pt x="279584" y="25894"/>
                  </a:moveTo>
                  <a:cubicBezTo>
                    <a:pt x="298514" y="25894"/>
                    <a:pt x="308903" y="43900"/>
                    <a:pt x="308903" y="60464"/>
                  </a:cubicBezTo>
                  <a:cubicBezTo>
                    <a:pt x="308903" y="80700"/>
                    <a:pt x="297988" y="97527"/>
                    <a:pt x="277616" y="97527"/>
                  </a:cubicBezTo>
                  <a:cubicBezTo>
                    <a:pt x="269330" y="97527"/>
                    <a:pt x="260407" y="94507"/>
                    <a:pt x="255929" y="86357"/>
                  </a:cubicBezTo>
                  <a:lnTo>
                    <a:pt x="255667" y="86357"/>
                  </a:lnTo>
                  <a:lnTo>
                    <a:pt x="255667" y="123556"/>
                  </a:lnTo>
                  <a:lnTo>
                    <a:pt x="232004" y="123556"/>
                  </a:lnTo>
                  <a:lnTo>
                    <a:pt x="232004" y="27471"/>
                  </a:lnTo>
                  <a:lnTo>
                    <a:pt x="253826" y="27471"/>
                  </a:lnTo>
                  <a:lnTo>
                    <a:pt x="253826" y="39821"/>
                  </a:lnTo>
                  <a:lnTo>
                    <a:pt x="254089" y="39821"/>
                  </a:lnTo>
                  <a:cubicBezTo>
                    <a:pt x="258821" y="30236"/>
                    <a:pt x="268804" y="25894"/>
                    <a:pt x="279584" y="25894"/>
                  </a:cubicBezTo>
                  <a:close/>
                  <a:moveTo>
                    <a:pt x="202294" y="25894"/>
                  </a:moveTo>
                  <a:cubicBezTo>
                    <a:pt x="221224" y="25894"/>
                    <a:pt x="231614" y="43900"/>
                    <a:pt x="231614" y="60464"/>
                  </a:cubicBezTo>
                  <a:cubicBezTo>
                    <a:pt x="231614" y="80700"/>
                    <a:pt x="220691" y="97527"/>
                    <a:pt x="200326" y="97527"/>
                  </a:cubicBezTo>
                  <a:cubicBezTo>
                    <a:pt x="192041" y="97527"/>
                    <a:pt x="183109" y="94507"/>
                    <a:pt x="178640" y="86357"/>
                  </a:cubicBezTo>
                  <a:lnTo>
                    <a:pt x="178377" y="86357"/>
                  </a:lnTo>
                  <a:lnTo>
                    <a:pt x="178377" y="123556"/>
                  </a:lnTo>
                  <a:lnTo>
                    <a:pt x="154714" y="123556"/>
                  </a:lnTo>
                  <a:lnTo>
                    <a:pt x="154714" y="62092"/>
                  </a:lnTo>
                  <a:lnTo>
                    <a:pt x="154850" y="61778"/>
                  </a:lnTo>
                  <a:lnTo>
                    <a:pt x="154714" y="61463"/>
                  </a:lnTo>
                  <a:lnTo>
                    <a:pt x="154714" y="27472"/>
                  </a:lnTo>
                  <a:lnTo>
                    <a:pt x="176528" y="27472"/>
                  </a:lnTo>
                  <a:lnTo>
                    <a:pt x="176528" y="39821"/>
                  </a:lnTo>
                  <a:lnTo>
                    <a:pt x="176799" y="39821"/>
                  </a:lnTo>
                  <a:cubicBezTo>
                    <a:pt x="181532" y="30236"/>
                    <a:pt x="191515" y="25894"/>
                    <a:pt x="202294" y="25894"/>
                  </a:cubicBezTo>
                  <a:close/>
                  <a:moveTo>
                    <a:pt x="115022" y="25894"/>
                  </a:moveTo>
                  <a:cubicBezTo>
                    <a:pt x="126324" y="25894"/>
                    <a:pt x="136281" y="29179"/>
                    <a:pt x="143412" y="35307"/>
                  </a:cubicBezTo>
                  <a:lnTo>
                    <a:pt x="154714" y="61463"/>
                  </a:lnTo>
                  <a:lnTo>
                    <a:pt x="154714" y="62092"/>
                  </a:lnTo>
                  <a:lnTo>
                    <a:pt x="143412" y="88133"/>
                  </a:lnTo>
                  <a:cubicBezTo>
                    <a:pt x="136281" y="94247"/>
                    <a:pt x="126324" y="97535"/>
                    <a:pt x="115022" y="97535"/>
                  </a:cubicBezTo>
                  <a:cubicBezTo>
                    <a:pt x="92411" y="97535"/>
                    <a:pt x="75194" y="84381"/>
                    <a:pt x="75194" y="61778"/>
                  </a:cubicBezTo>
                  <a:cubicBezTo>
                    <a:pt x="75194" y="39032"/>
                    <a:pt x="92411" y="25894"/>
                    <a:pt x="115022" y="25894"/>
                  </a:cubicBezTo>
                  <a:close/>
                  <a:moveTo>
                    <a:pt x="447575" y="15776"/>
                  </a:moveTo>
                  <a:lnTo>
                    <a:pt x="447575" y="47709"/>
                  </a:lnTo>
                  <a:lnTo>
                    <a:pt x="460577" y="47709"/>
                  </a:lnTo>
                  <a:cubicBezTo>
                    <a:pt x="468728" y="47709"/>
                    <a:pt x="478990" y="43630"/>
                    <a:pt x="478990" y="31535"/>
                  </a:cubicBezTo>
                  <a:cubicBezTo>
                    <a:pt x="478990" y="19967"/>
                    <a:pt x="466895" y="15776"/>
                    <a:pt x="458745" y="15776"/>
                  </a:cubicBezTo>
                  <a:close/>
                  <a:moveTo>
                    <a:pt x="663749" y="9461"/>
                  </a:moveTo>
                  <a:lnTo>
                    <a:pt x="663749" y="28917"/>
                  </a:lnTo>
                  <a:lnTo>
                    <a:pt x="681492" y="28917"/>
                  </a:lnTo>
                  <a:lnTo>
                    <a:pt x="681492" y="38908"/>
                  </a:lnTo>
                  <a:lnTo>
                    <a:pt x="663749" y="38908"/>
                  </a:lnTo>
                  <a:lnTo>
                    <a:pt x="663749" y="75573"/>
                  </a:lnTo>
                  <a:lnTo>
                    <a:pt x="668036" y="80515"/>
                  </a:lnTo>
                  <a:lnTo>
                    <a:pt x="674128" y="87532"/>
                  </a:lnTo>
                  <a:lnTo>
                    <a:pt x="680342" y="85792"/>
                  </a:lnTo>
                  <a:lnTo>
                    <a:pt x="682543" y="85173"/>
                  </a:lnTo>
                  <a:lnTo>
                    <a:pt x="682543" y="85176"/>
                  </a:lnTo>
                  <a:lnTo>
                    <a:pt x="682549" y="85174"/>
                  </a:lnTo>
                  <a:lnTo>
                    <a:pt x="682549" y="95691"/>
                  </a:lnTo>
                  <a:cubicBezTo>
                    <a:pt x="679777" y="96479"/>
                    <a:pt x="675961" y="97523"/>
                    <a:pt x="672033" y="97523"/>
                  </a:cubicBezTo>
                  <a:cubicBezTo>
                    <a:pt x="659277" y="97523"/>
                    <a:pt x="651390" y="91484"/>
                    <a:pt x="651390" y="78067"/>
                  </a:cubicBezTo>
                  <a:lnTo>
                    <a:pt x="651390" y="38908"/>
                  </a:lnTo>
                  <a:lnTo>
                    <a:pt x="636270" y="38908"/>
                  </a:lnTo>
                  <a:lnTo>
                    <a:pt x="636270" y="28917"/>
                  </a:lnTo>
                  <a:lnTo>
                    <a:pt x="651390" y="28917"/>
                  </a:lnTo>
                  <a:lnTo>
                    <a:pt x="651390" y="13406"/>
                  </a:lnTo>
                  <a:lnTo>
                    <a:pt x="651392" y="13406"/>
                  </a:lnTo>
                  <a:lnTo>
                    <a:pt x="651392" y="13405"/>
                  </a:lnTo>
                  <a:close/>
                  <a:moveTo>
                    <a:pt x="434429" y="4208"/>
                  </a:moveTo>
                  <a:lnTo>
                    <a:pt x="458482" y="4208"/>
                  </a:lnTo>
                  <a:cubicBezTo>
                    <a:pt x="477276" y="4208"/>
                    <a:pt x="492924" y="10773"/>
                    <a:pt x="492924" y="31671"/>
                  </a:cubicBezTo>
                  <a:cubicBezTo>
                    <a:pt x="492924" y="52051"/>
                    <a:pt x="477014" y="59277"/>
                    <a:pt x="460442" y="59277"/>
                  </a:cubicBezTo>
                  <a:lnTo>
                    <a:pt x="447575" y="59277"/>
                  </a:lnTo>
                  <a:lnTo>
                    <a:pt x="447575" y="95950"/>
                  </a:lnTo>
                  <a:lnTo>
                    <a:pt x="434429" y="95950"/>
                  </a:lnTo>
                  <a:close/>
                  <a:moveTo>
                    <a:pt x="52583" y="2622"/>
                  </a:moveTo>
                  <a:cubicBezTo>
                    <a:pt x="61921" y="2622"/>
                    <a:pt x="70980" y="4733"/>
                    <a:pt x="79791" y="7354"/>
                  </a:cubicBezTo>
                  <a:lnTo>
                    <a:pt x="77823" y="27209"/>
                  </a:lnTo>
                  <a:cubicBezTo>
                    <a:pt x="69936" y="22867"/>
                    <a:pt x="62311" y="20771"/>
                    <a:pt x="53898" y="20771"/>
                  </a:cubicBezTo>
                  <a:cubicBezTo>
                    <a:pt x="36553" y="20771"/>
                    <a:pt x="25248" y="33383"/>
                    <a:pt x="25248" y="50473"/>
                  </a:cubicBezTo>
                  <a:cubicBezTo>
                    <a:pt x="25248" y="68479"/>
                    <a:pt x="37988" y="79386"/>
                    <a:pt x="55866" y="79386"/>
                  </a:cubicBezTo>
                  <a:cubicBezTo>
                    <a:pt x="63881" y="79386"/>
                    <a:pt x="72031" y="77282"/>
                    <a:pt x="78732" y="74653"/>
                  </a:cubicBezTo>
                  <a:lnTo>
                    <a:pt x="79919" y="93846"/>
                  </a:lnTo>
                  <a:cubicBezTo>
                    <a:pt x="72955" y="95551"/>
                    <a:pt x="65203" y="97527"/>
                    <a:pt x="52711" y="97527"/>
                  </a:cubicBezTo>
                  <a:cubicBezTo>
                    <a:pt x="28268" y="97527"/>
                    <a:pt x="0" y="85170"/>
                    <a:pt x="0" y="50473"/>
                  </a:cubicBezTo>
                  <a:cubicBezTo>
                    <a:pt x="0" y="18532"/>
                    <a:pt x="22348" y="2622"/>
                    <a:pt x="52583" y="2622"/>
                  </a:cubicBezTo>
                  <a:close/>
                  <a:moveTo>
                    <a:pt x="559610" y="0"/>
                  </a:moveTo>
                  <a:lnTo>
                    <a:pt x="573537" y="0"/>
                  </a:lnTo>
                  <a:lnTo>
                    <a:pt x="573537" y="13927"/>
                  </a:lnTo>
                  <a:lnTo>
                    <a:pt x="559610" y="13927"/>
                  </a:lnTo>
                  <a:close/>
                </a:path>
              </a:pathLst>
            </a:custGeom>
            <a:grpFill/>
            <a:ln w="952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D450CA81-D44A-309B-15DA-EB9D2518F689}"/>
                </a:ext>
              </a:extLst>
            </p:cNvPr>
            <p:cNvSpPr/>
            <p:nvPr/>
          </p:nvSpPr>
          <p:spPr>
            <a:xfrm>
              <a:off x="9734191" y="4779962"/>
              <a:ext cx="600690" cy="410474"/>
            </a:xfrm>
            <a:custGeom>
              <a:avLst/>
              <a:gdLst>
                <a:gd name="connsiteX0" fmla="*/ 228564 w 600690"/>
                <a:gd name="connsiteY0" fmla="*/ 0 h 410474"/>
                <a:gd name="connsiteX1" fmla="*/ 600690 w 600690"/>
                <a:gd name="connsiteY1" fmla="*/ 410474 h 410474"/>
                <a:gd name="connsiteX2" fmla="*/ 241021 w 600690"/>
                <a:gd name="connsiteY2" fmla="*/ 130519 h 410474"/>
                <a:gd name="connsiteX3" fmla="*/ 153883 w 600690"/>
                <a:gd name="connsiteY3" fmla="*/ 243613 h 410474"/>
                <a:gd name="connsiteX4" fmla="*/ 75958 w 600690"/>
                <a:gd name="connsiteY4" fmla="*/ 198417 h 410474"/>
                <a:gd name="connsiteX5" fmla="*/ 228564 w 600690"/>
                <a:gd name="connsiteY5" fmla="*/ 0 h 410474"/>
                <a:gd name="connsiteX6" fmla="*/ 61182 w 600690"/>
                <a:gd name="connsiteY6" fmla="*/ 189838 h 410474"/>
                <a:gd name="connsiteX7" fmla="*/ 0 w 600690"/>
                <a:gd name="connsiteY7" fmla="*/ 280240 h 410474"/>
                <a:gd name="connsiteX8" fmla="*/ 74160 w 600690"/>
                <a:gd name="connsiteY8" fmla="*/ 200754 h 410474"/>
                <a:gd name="connsiteX9" fmla="*/ 75958 w 600690"/>
                <a:gd name="connsiteY9" fmla="*/ 198417 h 410474"/>
                <a:gd name="connsiteX10" fmla="*/ 61182 w 600690"/>
                <a:gd name="connsiteY10" fmla="*/ 189838 h 41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90" h="410474">
                  <a:moveTo>
                    <a:pt x="228564" y="0"/>
                  </a:moveTo>
                  <a:lnTo>
                    <a:pt x="600690" y="410474"/>
                  </a:lnTo>
                  <a:lnTo>
                    <a:pt x="241021" y="130519"/>
                  </a:lnTo>
                  <a:lnTo>
                    <a:pt x="153883" y="243613"/>
                  </a:lnTo>
                  <a:lnTo>
                    <a:pt x="75958" y="198417"/>
                  </a:lnTo>
                  <a:lnTo>
                    <a:pt x="228564" y="0"/>
                  </a:lnTo>
                  <a:close/>
                  <a:moveTo>
                    <a:pt x="61182" y="189838"/>
                  </a:moveTo>
                  <a:lnTo>
                    <a:pt x="0" y="280240"/>
                  </a:lnTo>
                  <a:lnTo>
                    <a:pt x="74160" y="200754"/>
                  </a:lnTo>
                  <a:lnTo>
                    <a:pt x="75958" y="198417"/>
                  </a:lnTo>
                  <a:lnTo>
                    <a:pt x="61182" y="189838"/>
                  </a:lnTo>
                  <a:close/>
                </a:path>
              </a:pathLst>
            </a:custGeom>
            <a:grpFill/>
            <a:ln w="9525" cap="flat">
              <a:noFill/>
              <a:prstDash val="solid"/>
              <a:miter/>
            </a:ln>
          </p:spPr>
          <p:txBody>
            <a:bodyPr rtlCol="0" anchor="ctr"/>
            <a:lstStyle/>
            <a:p>
              <a:endParaRPr lang="en-US"/>
            </a:p>
          </p:txBody>
        </p:sp>
      </p:grpSp>
      <p:sp>
        <p:nvSpPr>
          <p:cNvPr id="12" name="Date Placeholder 3">
            <a:extLst>
              <a:ext uri="{FF2B5EF4-FFF2-40B4-BE49-F238E27FC236}">
                <a16:creationId xmlns:a16="http://schemas.microsoft.com/office/drawing/2014/main" id="{47BB7A44-B4F4-1377-4C8A-B65FE5119DA3}"/>
              </a:ext>
            </a:extLst>
          </p:cNvPr>
          <p:cNvSpPr txBox="1">
            <a:spLocks/>
          </p:cNvSpPr>
          <p:nvPr userDrawn="1"/>
        </p:nvSpPr>
        <p:spPr>
          <a:xfrm>
            <a:off x="7049618" y="6324600"/>
            <a:ext cx="4546329" cy="9233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July 2024  |  </a:t>
            </a:r>
            <a:r>
              <a:rPr lang="en-US" sz="600" b="0" dirty="0">
                <a:solidFill>
                  <a:schemeClr val="bg1"/>
                </a:solidFill>
                <a:latin typeface="+mn-lt"/>
              </a:rPr>
              <a:t>Confidential and proprietary. Further reproduction or dissemination prohibited</a:t>
            </a:r>
            <a:r>
              <a:rPr lang="en-US" sz="600" b="1" dirty="0">
                <a:solidFill>
                  <a:schemeClr val="bg1"/>
                </a:solidFill>
                <a:latin typeface="+mn-lt"/>
              </a:rPr>
              <a:t>.</a:t>
            </a:r>
            <a:endParaRPr lang="en-US" dirty="0">
              <a:solidFill>
                <a:schemeClr val="bg1"/>
              </a:solidFill>
            </a:endParaRPr>
          </a:p>
        </p:txBody>
      </p:sp>
      <p:sp>
        <p:nvSpPr>
          <p:cNvPr id="13" name="Slide Number Placeholder 5">
            <a:extLst>
              <a:ext uri="{FF2B5EF4-FFF2-40B4-BE49-F238E27FC236}">
                <a16:creationId xmlns:a16="http://schemas.microsoft.com/office/drawing/2014/main" id="{80D8CB84-10DE-0FF6-948B-393332C2EE79}"/>
              </a:ext>
            </a:extLst>
          </p:cNvPr>
          <p:cNvSpPr txBox="1">
            <a:spLocks/>
          </p:cNvSpPr>
          <p:nvPr userDrawn="1"/>
        </p:nvSpPr>
        <p:spPr>
          <a:xfrm>
            <a:off x="11515940" y="6324600"/>
            <a:ext cx="301410" cy="254955"/>
          </a:xfrm>
          <a:prstGeom prst="rect">
            <a:avLst/>
          </a:prstGeom>
        </p:spPr>
        <p:txBody>
          <a:bodyPr vert="horz" lIns="0" tIns="0" rIns="0" bIns="0" rtlCol="0" anchor="t" anchorCtr="0"/>
          <a:lstStyle>
            <a:defPPr>
              <a:defRPr lang="en-US"/>
            </a:defPPr>
            <a:lvl1pPr marL="0" algn="r" defTabSz="914400" rtl="0" eaLnBrk="1" latinLnBrk="0" hangingPunct="1">
              <a:defRPr sz="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1CA4E0-592E-462C-B710-1BAC00BD05B8}" type="slidenum">
              <a:rPr lang="en-US" smtClean="0">
                <a:solidFill>
                  <a:schemeClr val="bg1"/>
                </a:solidFill>
              </a:rPr>
              <a:pPr/>
              <a:t>‹#›</a:t>
            </a:fld>
            <a:endParaRPr lang="en-US">
              <a:solidFill>
                <a:schemeClr val="bg1"/>
              </a:solidFill>
            </a:endParaRPr>
          </a:p>
        </p:txBody>
      </p:sp>
      <p:sp>
        <p:nvSpPr>
          <p:cNvPr id="6" name="Title Placeholder 5">
            <a:extLst>
              <a:ext uri="{FF2B5EF4-FFF2-40B4-BE49-F238E27FC236}">
                <a16:creationId xmlns:a16="http://schemas.microsoft.com/office/drawing/2014/main" id="{980CF62D-FAD3-886B-408E-962822E5024A}"/>
              </a:ext>
            </a:extLst>
          </p:cNvPr>
          <p:cNvSpPr>
            <a:spLocks noGrp="1"/>
          </p:cNvSpPr>
          <p:nvPr>
            <p:ph type="title"/>
          </p:nvPr>
        </p:nvSpPr>
        <p:spPr>
          <a:xfrm>
            <a:off x="594360" y="694944"/>
            <a:ext cx="7349490" cy="1325563"/>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2487083609"/>
      </p:ext>
    </p:extLst>
  </p:cSld>
  <p:clrMap bg1="lt1" tx1="dk1" bg2="lt2" tx2="dk2" accent1="accent1" accent2="accent2" accent3="accent3" accent4="accent4" accent5="accent5" accent6="accent6" hlink="hlink" folHlink="folHlink"/>
  <p:sldLayoutIdLst>
    <p:sldLayoutId id="2147483855" r:id="rId1"/>
    <p:sldLayoutId id="2147483856" r:id="rId2"/>
  </p:sldLayoutIdLst>
  <p:hf hdr="0" ftr="0"/>
  <p:txStyles>
    <p:titleStyle>
      <a:lvl1pPr algn="l" defTabSz="914400" rtl="0" eaLnBrk="1" latinLnBrk="0" hangingPunct="1">
        <a:lnSpc>
          <a:spcPct val="100000"/>
        </a:lnSpc>
        <a:spcBef>
          <a:spcPct val="0"/>
        </a:spcBef>
        <a:buNone/>
        <a:defRPr sz="2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400" kern="1200">
          <a:solidFill>
            <a:schemeClr val="accent1"/>
          </a:solidFill>
          <a:latin typeface="+mn-lt"/>
          <a:ea typeface="+mn-ea"/>
          <a:cs typeface="+mn-cs"/>
        </a:defRPr>
      </a:lvl1pPr>
      <a:lvl2pPr marL="228600" indent="-12382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2pPr>
      <a:lvl3pPr marL="514350" indent="-16827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3pPr>
      <a:lvl4pPr marL="804863" indent="-119063"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4pPr>
      <a:lvl5pPr marL="1204913" indent="-179388"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3840">
          <p15:clr>
            <a:srgbClr val="F26B43"/>
          </p15:clr>
        </p15:guide>
        <p15:guide id="4" pos="74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9BD5B9EE-FC59-3683-C5C5-B53C1F5CA8D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8C664159-F8CB-D4BD-9FDA-82BB96CE43F3}"/>
              </a:ext>
            </a:extLst>
          </p:cNvPr>
          <p:cNvSpPr>
            <a:spLocks noGrp="1"/>
          </p:cNvSpPr>
          <p:nvPr>
            <p:ph type="title"/>
          </p:nvPr>
        </p:nvSpPr>
        <p:spPr/>
        <p:txBody>
          <a:bodyPr/>
          <a:lstStyle/>
          <a:p>
            <a:r>
              <a:rPr lang="en-US" b="0" i="0" dirty="0">
                <a:effectLst/>
              </a:rPr>
              <a:t>California’s New Indoor Heat Illness Prevention Regulation</a:t>
            </a:r>
            <a:endParaRPr lang="en-US" dirty="0"/>
          </a:p>
        </p:txBody>
      </p:sp>
      <p:sp>
        <p:nvSpPr>
          <p:cNvPr id="4" name="Text Placeholder 3">
            <a:extLst>
              <a:ext uri="{FF2B5EF4-FFF2-40B4-BE49-F238E27FC236}">
                <a16:creationId xmlns:a16="http://schemas.microsoft.com/office/drawing/2014/main" id="{5455B263-18FA-2AC2-8907-40124352E836}"/>
              </a:ext>
            </a:extLst>
          </p:cNvPr>
          <p:cNvSpPr>
            <a:spLocks noGrp="1"/>
          </p:cNvSpPr>
          <p:nvPr>
            <p:ph type="body" sz="quarter" idx="15"/>
          </p:nvPr>
        </p:nvSpPr>
        <p:spPr/>
        <p:txBody>
          <a:bodyPr/>
          <a:lstStyle/>
          <a:p>
            <a:r>
              <a:rPr lang="en-US" dirty="0"/>
              <a:t>PRESENTED BY</a:t>
            </a:r>
          </a:p>
          <a:p>
            <a:endParaRPr lang="en-US" dirty="0"/>
          </a:p>
          <a:p>
            <a:endParaRPr lang="en-US" sz="1000" dirty="0"/>
          </a:p>
          <a:p>
            <a:endParaRPr lang="en-US" dirty="0"/>
          </a:p>
          <a:p>
            <a:endParaRPr lang="en-US" sz="1000" dirty="0"/>
          </a:p>
          <a:p>
            <a:endParaRPr lang="en-US" dirty="0"/>
          </a:p>
          <a:p>
            <a:endParaRPr lang="en-US" sz="1000" dirty="0"/>
          </a:p>
          <a:p>
            <a:r>
              <a:rPr lang="en-US" sz="1000" dirty="0"/>
              <a:t>Robert C. Rodriguez (Sacramento)</a:t>
            </a:r>
          </a:p>
          <a:p>
            <a:r>
              <a:rPr lang="en-US" sz="1000" dirty="0"/>
              <a:t>Karen F.  Tynan (Sacramento)</a:t>
            </a:r>
          </a:p>
          <a:p>
            <a:endParaRPr lang="en-US" dirty="0"/>
          </a:p>
          <a:p>
            <a:r>
              <a:rPr lang="en-US" dirty="0"/>
              <a:t>July 24, 2024</a:t>
            </a:r>
          </a:p>
        </p:txBody>
      </p:sp>
      <p:pic>
        <p:nvPicPr>
          <p:cNvPr id="2" name="Picture Placeholder 10">
            <a:extLst>
              <a:ext uri="{FF2B5EF4-FFF2-40B4-BE49-F238E27FC236}">
                <a16:creationId xmlns:a16="http://schemas.microsoft.com/office/drawing/2014/main" id="{C16315EF-D2C7-13CB-A76D-8890D61122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276" y="311597"/>
            <a:ext cx="11585448" cy="6234805"/>
          </a:xfrm>
          <a:custGeom>
            <a:avLst/>
            <a:gdLst>
              <a:gd name="connsiteX0" fmla="*/ 0 w 11585448"/>
              <a:gd name="connsiteY0" fmla="*/ 0 h 6254496"/>
              <a:gd name="connsiteX1" fmla="*/ 11585448 w 11585448"/>
              <a:gd name="connsiteY1" fmla="*/ 0 h 6254496"/>
              <a:gd name="connsiteX2" fmla="*/ 11585448 w 11585448"/>
              <a:gd name="connsiteY2" fmla="*/ 1248399 h 6254496"/>
              <a:gd name="connsiteX3" fmla="*/ 3242810 w 11585448"/>
              <a:gd name="connsiteY3" fmla="*/ 1248399 h 6254496"/>
              <a:gd name="connsiteX4" fmla="*/ 2911978 w 11585448"/>
              <a:gd name="connsiteY4" fmla="*/ 1579231 h 6254496"/>
              <a:gd name="connsiteX5" fmla="*/ 2911978 w 11585448"/>
              <a:gd name="connsiteY5" fmla="*/ 4803767 h 6254496"/>
              <a:gd name="connsiteX6" fmla="*/ 3242810 w 11585448"/>
              <a:gd name="connsiteY6" fmla="*/ 5134599 h 6254496"/>
              <a:gd name="connsiteX7" fmla="*/ 11585448 w 11585448"/>
              <a:gd name="connsiteY7" fmla="*/ 5134599 h 6254496"/>
              <a:gd name="connsiteX8" fmla="*/ 11585448 w 11585448"/>
              <a:gd name="connsiteY8" fmla="*/ 6254496 h 6254496"/>
              <a:gd name="connsiteX9" fmla="*/ 0 w 11585448"/>
              <a:gd name="connsiteY9" fmla="*/ 6254496 h 625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5448" h="6254496">
                <a:moveTo>
                  <a:pt x="0" y="0"/>
                </a:moveTo>
                <a:lnTo>
                  <a:pt x="11585448" y="0"/>
                </a:lnTo>
                <a:lnTo>
                  <a:pt x="11585448" y="1248399"/>
                </a:lnTo>
                <a:lnTo>
                  <a:pt x="3242810" y="1248399"/>
                </a:lnTo>
                <a:lnTo>
                  <a:pt x="2911978" y="1579231"/>
                </a:lnTo>
                <a:lnTo>
                  <a:pt x="2911978" y="4803767"/>
                </a:lnTo>
                <a:lnTo>
                  <a:pt x="3242810" y="5134599"/>
                </a:lnTo>
                <a:lnTo>
                  <a:pt x="11585448" y="5134599"/>
                </a:lnTo>
                <a:lnTo>
                  <a:pt x="11585448" y="6254496"/>
                </a:lnTo>
                <a:lnTo>
                  <a:pt x="0" y="6254496"/>
                </a:lnTo>
                <a:close/>
              </a:path>
            </a:pathLst>
          </a:custGeom>
          <a:solidFill>
            <a:schemeClr val="bg1">
              <a:lumMod val="95000"/>
            </a:schemeClr>
          </a:solidFill>
        </p:spPr>
      </p:pic>
      <p:pic>
        <p:nvPicPr>
          <p:cNvPr id="5" name="Picture 4">
            <a:extLst>
              <a:ext uri="{FF2B5EF4-FFF2-40B4-BE49-F238E27FC236}">
                <a16:creationId xmlns:a16="http://schemas.microsoft.com/office/drawing/2014/main" id="{64C66824-367F-B91C-01F0-F3836D559C0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214491" y="2970084"/>
            <a:ext cx="954574" cy="546459"/>
          </a:xfrm>
          <a:prstGeom prst="rect">
            <a:avLst/>
          </a:prstGeom>
        </p:spPr>
      </p:pic>
    </p:spTree>
    <p:extLst>
      <p:ext uri="{BB962C8B-B14F-4D97-AF65-F5344CB8AC3E}">
        <p14:creationId xmlns:p14="http://schemas.microsoft.com/office/powerpoint/2010/main" val="27484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253218" y="365125"/>
            <a:ext cx="11100582"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FAC1A65B-1249-5F17-581A-DBB8EC35D36B}"/>
              </a:ext>
            </a:extLst>
          </p:cNvPr>
          <p:cNvSpPr>
            <a:spLocks noGrp="1"/>
          </p:cNvSpPr>
          <p:nvPr>
            <p:ph type="title"/>
          </p:nvPr>
        </p:nvSpPr>
        <p:spPr>
          <a:xfrm>
            <a:off x="594360" y="354822"/>
            <a:ext cx="11222988" cy="1016001"/>
          </a:xfrm>
        </p:spPr>
        <p:txBody>
          <a:bodyPr/>
          <a:lstStyle/>
          <a:p>
            <a:r>
              <a:rPr lang="en-US" dirty="0"/>
              <a:t>Timeline for California Employers</a:t>
            </a:r>
          </a:p>
        </p:txBody>
      </p:sp>
      <p:sp>
        <p:nvSpPr>
          <p:cNvPr id="2" name="Content Placeholder 1"/>
          <p:cNvSpPr>
            <a:spLocks noGrp="1"/>
          </p:cNvSpPr>
          <p:nvPr>
            <p:ph sz="quarter" idx="11"/>
          </p:nvPr>
        </p:nvSpPr>
        <p:spPr>
          <a:xfrm>
            <a:off x="594360" y="1524001"/>
            <a:ext cx="11222988" cy="4470400"/>
          </a:xfrm>
        </p:spPr>
        <p:txBody>
          <a:bodyPr>
            <a:normAutofit/>
          </a:bodyPr>
          <a:lstStyle/>
          <a:p>
            <a:pPr lvl="1"/>
            <a:r>
              <a:rPr lang="en-US" dirty="0"/>
              <a:t>June 20, 2024  </a:t>
            </a:r>
            <a:r>
              <a:rPr lang="en-US" dirty="0">
                <a:sym typeface="Wingdings" panose="05000000000000000000" pitchFamily="2" charset="2"/>
              </a:rPr>
              <a:t> Standards Board v</a:t>
            </a:r>
            <a:r>
              <a:rPr lang="en-US" dirty="0"/>
              <a:t>oted unanimously to adopt the latest draft version of indoor heat regulation</a:t>
            </a:r>
          </a:p>
          <a:p>
            <a:pPr lvl="1"/>
            <a:r>
              <a:rPr lang="en-US" dirty="0"/>
              <a:t>Board Chair Joseph M. Alioto Jr. offered a respectful request to the Office of Administrative Law (OAL) that the agency “process the regulation in a timely manner considering that summer is upon us.” </a:t>
            </a:r>
          </a:p>
          <a:p>
            <a:pPr lvl="1"/>
            <a:r>
              <a:rPr lang="en-US" dirty="0"/>
              <a:t>How long will OAL take?</a:t>
            </a:r>
          </a:p>
          <a:p>
            <a:pPr lvl="1"/>
            <a:r>
              <a:rPr lang="en-US" dirty="0"/>
              <a:t>Could be as early as August 1, 2024</a:t>
            </a:r>
          </a:p>
        </p:txBody>
      </p:sp>
    </p:spTree>
    <p:extLst>
      <p:ext uri="{BB962C8B-B14F-4D97-AF65-F5344CB8AC3E}">
        <p14:creationId xmlns:p14="http://schemas.microsoft.com/office/powerpoint/2010/main" val="178835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Cal/OSHA and IIPP</a:t>
            </a:r>
          </a:p>
        </p:txBody>
      </p:sp>
      <p:sp>
        <p:nvSpPr>
          <p:cNvPr id="3" name="Content Placeholder 2"/>
          <p:cNvSpPr>
            <a:spLocks noGrp="1"/>
          </p:cNvSpPr>
          <p:nvPr>
            <p:ph sz="quarter" idx="11"/>
          </p:nvPr>
        </p:nvSpPr>
        <p:spPr/>
        <p:txBody>
          <a:bodyPr>
            <a:noAutofit/>
          </a:bodyPr>
          <a:lstStyle/>
          <a:p>
            <a:pPr lvl="1"/>
            <a:r>
              <a:rPr lang="en-US" dirty="0"/>
              <a:t>Cal/OSHA can enforce for indoor heat under the IIPP regulation  </a:t>
            </a:r>
          </a:p>
          <a:p>
            <a:pPr lvl="1"/>
            <a:r>
              <a:rPr lang="en-US" dirty="0"/>
              <a:t>3203(a)(4) Failure to identify or evaluate a work hazard (indoor heat)</a:t>
            </a:r>
          </a:p>
          <a:p>
            <a:pPr lvl="1"/>
            <a:r>
              <a:rPr lang="en-US" dirty="0"/>
              <a:t>3203(a)(6) Failure to correct unsafe condition</a:t>
            </a:r>
          </a:p>
          <a:p>
            <a:pPr lvl="1"/>
            <a:r>
              <a:rPr lang="en-US" dirty="0"/>
              <a:t>3203(a)(7) Failure to provide training and instruction for the hazard of indoor heat</a:t>
            </a:r>
          </a:p>
        </p:txBody>
      </p:sp>
    </p:spTree>
    <p:extLst>
      <p:ext uri="{BB962C8B-B14F-4D97-AF65-F5344CB8AC3E}">
        <p14:creationId xmlns:p14="http://schemas.microsoft.com/office/powerpoint/2010/main" val="290552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drinking from a bottle&#10;&#10;Description automatically generated">
            <a:extLst>
              <a:ext uri="{FF2B5EF4-FFF2-40B4-BE49-F238E27FC236}">
                <a16:creationId xmlns:a16="http://schemas.microsoft.com/office/drawing/2014/main" id="{92522A50-9F77-F37C-82F7-16C5EF7FD87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1999" cy="6857999"/>
          </a:xfrm>
        </p:spPr>
      </p:pic>
      <p:sp>
        <p:nvSpPr>
          <p:cNvPr id="4" name="Text Placeholder 3">
            <a:extLst>
              <a:ext uri="{FF2B5EF4-FFF2-40B4-BE49-F238E27FC236}">
                <a16:creationId xmlns:a16="http://schemas.microsoft.com/office/drawing/2014/main" id="{C4E87645-CA61-A81F-DE16-47A2615DE445}"/>
              </a:ext>
            </a:extLst>
          </p:cNvPr>
          <p:cNvSpPr>
            <a:spLocks noGrp="1"/>
          </p:cNvSpPr>
          <p:nvPr>
            <p:ph type="body" sz="quarter" idx="14"/>
          </p:nvPr>
        </p:nvSpPr>
        <p:spPr>
          <a:xfrm rot="16200000">
            <a:off x="8554593" y="795952"/>
            <a:ext cx="2008715" cy="5266096"/>
          </a:xfrm>
        </p:spPr>
        <p:txBody>
          <a:bodyPr/>
          <a:lstStyle/>
          <a:p>
            <a:r>
              <a:rPr lang="en-US" dirty="0"/>
              <a:t>Indoor Heat Illness Prevention</a:t>
            </a:r>
          </a:p>
        </p:txBody>
      </p:sp>
    </p:spTree>
    <p:extLst>
      <p:ext uri="{BB962C8B-B14F-4D97-AF65-F5344CB8AC3E}">
        <p14:creationId xmlns:p14="http://schemas.microsoft.com/office/powerpoint/2010/main" val="407708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764AF3-613C-377F-B1C3-8E28DDF83F22}"/>
              </a:ext>
            </a:extLst>
          </p:cNvPr>
          <p:cNvSpPr>
            <a:spLocks noGrp="1"/>
          </p:cNvSpPr>
          <p:nvPr>
            <p:ph type="title"/>
          </p:nvPr>
        </p:nvSpPr>
        <p:spPr>
          <a:xfrm>
            <a:off x="594360" y="354822"/>
            <a:ext cx="11222988" cy="1016001"/>
          </a:xfrm>
        </p:spPr>
        <p:txBody>
          <a:bodyPr/>
          <a:lstStyle/>
          <a:p>
            <a:r>
              <a:rPr lang="en-US" dirty="0"/>
              <a:t>Written Heat Illness Prevention Plan</a:t>
            </a:r>
          </a:p>
        </p:txBody>
      </p:sp>
      <p:sp>
        <p:nvSpPr>
          <p:cNvPr id="2" name="Content Placeholder 1"/>
          <p:cNvSpPr>
            <a:spLocks noGrp="1"/>
          </p:cNvSpPr>
          <p:nvPr>
            <p:ph sz="quarter" idx="11"/>
          </p:nvPr>
        </p:nvSpPr>
        <p:spPr>
          <a:xfrm>
            <a:off x="594360" y="1524001"/>
            <a:ext cx="11222988" cy="4470400"/>
          </a:xfrm>
        </p:spPr>
        <p:txBody>
          <a:bodyPr/>
          <a:lstStyle/>
          <a:p>
            <a:pPr lvl="1"/>
            <a:r>
              <a:rPr lang="en-US" dirty="0"/>
              <a:t>Must have written plan</a:t>
            </a:r>
          </a:p>
          <a:p>
            <a:pPr lvl="1"/>
            <a:r>
              <a:rPr lang="en-US" dirty="0"/>
              <a:t>Can be integrated into the Injury and Illness Prevention Program (IIPP)</a:t>
            </a:r>
          </a:p>
          <a:p>
            <a:pPr lvl="1"/>
            <a:r>
              <a:rPr lang="en-US" dirty="0"/>
              <a:t>Maintain the Heat Illness Prevention Plan on site or close to the site, so that it can be made available to employees and representatives of Cal/OSHA upon request</a:t>
            </a:r>
          </a:p>
          <a:p>
            <a:pPr lvl="1"/>
            <a:r>
              <a:rPr lang="en-US" dirty="0"/>
              <a:t>The written plan should be in English and the language understood by the majority of employees </a:t>
            </a:r>
          </a:p>
          <a:p>
            <a:endParaRPr lang="en-US" dirty="0"/>
          </a:p>
        </p:txBody>
      </p:sp>
    </p:spTree>
    <p:extLst>
      <p:ext uri="{BB962C8B-B14F-4D97-AF65-F5344CB8AC3E}">
        <p14:creationId xmlns:p14="http://schemas.microsoft.com/office/powerpoint/2010/main" val="213292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flag with a bear and a star&#10;&#10;Description automatically generated">
            <a:extLst>
              <a:ext uri="{FF2B5EF4-FFF2-40B4-BE49-F238E27FC236}">
                <a16:creationId xmlns:a16="http://schemas.microsoft.com/office/drawing/2014/main" id="{9E8904C8-5022-A471-2499-08ACE285B38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5495" r="15495"/>
          <a:stretch/>
        </p:blipFill>
        <p:spPr>
          <a:xfrm>
            <a:off x="777240" y="722810"/>
            <a:ext cx="5029200" cy="5029200"/>
          </a:xfrm>
        </p:spPr>
      </p:pic>
      <p:sp>
        <p:nvSpPr>
          <p:cNvPr id="2" name="Title 1"/>
          <p:cNvSpPr>
            <a:spLocks noGrp="1"/>
          </p:cNvSpPr>
          <p:nvPr>
            <p:ph type="title"/>
          </p:nvPr>
        </p:nvSpPr>
        <p:spPr>
          <a:xfrm>
            <a:off x="6549295" y="1022751"/>
            <a:ext cx="5006610" cy="812704"/>
          </a:xfrm>
        </p:spPr>
        <p:txBody>
          <a:bodyPr>
            <a:normAutofit fontScale="90000"/>
          </a:bodyPr>
          <a:lstStyle/>
          <a:p>
            <a:r>
              <a:rPr lang="en-US" dirty="0"/>
              <a:t>California Indoor Heat Illness</a:t>
            </a:r>
          </a:p>
        </p:txBody>
      </p:sp>
      <p:sp>
        <p:nvSpPr>
          <p:cNvPr id="3" name="Content Placeholder 2"/>
          <p:cNvSpPr>
            <a:spLocks noGrp="1"/>
          </p:cNvSpPr>
          <p:nvPr>
            <p:ph sz="quarter" idx="16"/>
          </p:nvPr>
        </p:nvSpPr>
        <p:spPr>
          <a:xfrm>
            <a:off x="6549295" y="2032000"/>
            <a:ext cx="5006610" cy="4051300"/>
          </a:xfrm>
        </p:spPr>
        <p:txBody>
          <a:bodyPr>
            <a:noAutofit/>
          </a:bodyPr>
          <a:lstStyle/>
          <a:p>
            <a:r>
              <a:rPr lang="en-US" dirty="0"/>
              <a:t>Elements</a:t>
            </a:r>
          </a:p>
          <a:p>
            <a:pPr lvl="1"/>
            <a:r>
              <a:rPr lang="en-US" dirty="0"/>
              <a:t>Access to water</a:t>
            </a:r>
          </a:p>
          <a:p>
            <a:pPr lvl="1"/>
            <a:r>
              <a:rPr lang="en-US" dirty="0"/>
              <a:t>Access to cool-down areas</a:t>
            </a:r>
          </a:p>
          <a:p>
            <a:pPr lvl="1"/>
            <a:r>
              <a:rPr lang="en-US" dirty="0"/>
              <a:t>Temperature Checks</a:t>
            </a:r>
          </a:p>
          <a:p>
            <a:pPr lvl="1"/>
            <a:r>
              <a:rPr lang="en-US" dirty="0"/>
              <a:t>Acclimatization </a:t>
            </a:r>
          </a:p>
          <a:p>
            <a:pPr lvl="1"/>
            <a:r>
              <a:rPr lang="en-US" dirty="0"/>
              <a:t>Assessment and Control Measures</a:t>
            </a:r>
          </a:p>
          <a:p>
            <a:pPr lvl="1"/>
            <a:r>
              <a:rPr lang="en-US" dirty="0"/>
              <a:t>Employee/supervisor training</a:t>
            </a:r>
          </a:p>
          <a:p>
            <a:pPr lvl="1"/>
            <a:r>
              <a:rPr lang="en-US" dirty="0"/>
              <a:t>Written procedures</a:t>
            </a:r>
          </a:p>
          <a:p>
            <a:r>
              <a:rPr lang="en-US" dirty="0"/>
              <a:t>Practice Pointer – The plan must be provided to an inspector upon request.</a:t>
            </a:r>
          </a:p>
        </p:txBody>
      </p:sp>
    </p:spTree>
    <p:extLst>
      <p:ext uri="{BB962C8B-B14F-4D97-AF65-F5344CB8AC3E}">
        <p14:creationId xmlns:p14="http://schemas.microsoft.com/office/powerpoint/2010/main" val="365429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667" r="16667"/>
          <a:stretch/>
        </p:blipFill>
        <p:spPr bwMode="auto">
          <a:xfrm>
            <a:off x="777875" y="722313"/>
            <a:ext cx="5029200" cy="5029200"/>
          </a:xfr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49295" y="1022751"/>
            <a:ext cx="5006610" cy="812704"/>
          </a:xfrm>
        </p:spPr>
        <p:txBody>
          <a:bodyPr>
            <a:normAutofit fontScale="90000"/>
          </a:bodyPr>
          <a:lstStyle/>
          <a:p>
            <a:r>
              <a:rPr lang="en-US" dirty="0"/>
              <a:t>California Indoor Heat Illness (cont’d)</a:t>
            </a:r>
          </a:p>
        </p:txBody>
      </p:sp>
      <p:sp>
        <p:nvSpPr>
          <p:cNvPr id="3" name="Content Placeholder 2"/>
          <p:cNvSpPr>
            <a:spLocks noGrp="1"/>
          </p:cNvSpPr>
          <p:nvPr>
            <p:ph sz="quarter" idx="16"/>
          </p:nvPr>
        </p:nvSpPr>
        <p:spPr>
          <a:xfrm>
            <a:off x="6549295" y="2032000"/>
            <a:ext cx="5006610" cy="4051300"/>
          </a:xfrm>
        </p:spPr>
        <p:txBody>
          <a:bodyPr>
            <a:normAutofit/>
          </a:bodyPr>
          <a:lstStyle/>
          <a:p>
            <a:r>
              <a:rPr lang="en-US" dirty="0"/>
              <a:t>Section 3396 – Heat Illness Prevention in Indoor Places of Employment</a:t>
            </a:r>
          </a:p>
          <a:p>
            <a:r>
              <a:rPr lang="en-US" dirty="0"/>
              <a:t>When is regulation triggered?</a:t>
            </a:r>
          </a:p>
          <a:p>
            <a:pPr lvl="1"/>
            <a:r>
              <a:rPr lang="en-US" dirty="0"/>
              <a:t>Indoor places of employment</a:t>
            </a:r>
          </a:p>
          <a:p>
            <a:pPr lvl="2"/>
            <a:r>
              <a:rPr lang="en-US" sz="1800" dirty="0"/>
              <a:t>If it is not outdoor, it is indoor</a:t>
            </a:r>
          </a:p>
          <a:p>
            <a:pPr lvl="1"/>
            <a:r>
              <a:rPr lang="en-US" dirty="0"/>
              <a:t>Temperature triggered – 82 degrees/87 degrees (when employees present)</a:t>
            </a:r>
          </a:p>
          <a:p>
            <a:pPr lvl="1"/>
            <a:endParaRPr lang="en-US" dirty="0"/>
          </a:p>
          <a:p>
            <a:endParaRPr lang="en-US" dirty="0"/>
          </a:p>
        </p:txBody>
      </p:sp>
    </p:spTree>
    <p:extLst>
      <p:ext uri="{BB962C8B-B14F-4D97-AF65-F5344CB8AC3E}">
        <p14:creationId xmlns:p14="http://schemas.microsoft.com/office/powerpoint/2010/main" val="387835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California Indoor Heat Illness (cont’d)</a:t>
            </a:r>
          </a:p>
        </p:txBody>
      </p:sp>
      <p:sp>
        <p:nvSpPr>
          <p:cNvPr id="3" name="Content Placeholder 2"/>
          <p:cNvSpPr>
            <a:spLocks noGrp="1"/>
          </p:cNvSpPr>
          <p:nvPr>
            <p:ph sz="quarter" idx="11"/>
          </p:nvPr>
        </p:nvSpPr>
        <p:spPr/>
        <p:txBody>
          <a:bodyPr>
            <a:normAutofit/>
          </a:bodyPr>
          <a:lstStyle/>
          <a:p>
            <a:r>
              <a:rPr lang="en-US" dirty="0"/>
              <a:t>Exceptions:</a:t>
            </a:r>
          </a:p>
          <a:p>
            <a:pPr lvl="1"/>
            <a:r>
              <a:rPr lang="en-US" dirty="0"/>
              <a:t>Teleworking from a location of the employee's choice, which is not under the control of the employer</a:t>
            </a:r>
          </a:p>
          <a:p>
            <a:pPr lvl="1"/>
            <a:r>
              <a:rPr lang="en-US" dirty="0"/>
              <a:t>Incidental heat exposures where an employee is exposed to temperatures at or above 82 degrees Fahrenheit and below 95 degrees Fahrenheit for less than 15 minutes in any 60 minute period </a:t>
            </a:r>
          </a:p>
          <a:p>
            <a:r>
              <a:rPr lang="en-US" dirty="0"/>
              <a:t>Exceptions to Exceptions:</a:t>
            </a:r>
          </a:p>
          <a:p>
            <a:pPr lvl="1"/>
            <a:r>
              <a:rPr lang="en-US" dirty="0"/>
              <a:t>Vehicles without effective and functioning air conditioning</a:t>
            </a:r>
          </a:p>
          <a:p>
            <a:pPr lvl="1"/>
            <a:r>
              <a:rPr lang="en-US" dirty="0"/>
              <a:t>Shipping or intermodal containers during loading, unloading, or related work</a:t>
            </a:r>
          </a:p>
          <a:p>
            <a:endParaRPr lang="en-US" dirty="0"/>
          </a:p>
        </p:txBody>
      </p:sp>
    </p:spTree>
    <p:extLst>
      <p:ext uri="{BB962C8B-B14F-4D97-AF65-F5344CB8AC3E}">
        <p14:creationId xmlns:p14="http://schemas.microsoft.com/office/powerpoint/2010/main" val="143383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0064" r="10064"/>
          <a:stretch/>
        </p:blipFill>
        <p:spPr bwMode="auto">
          <a:xfrm>
            <a:off x="777240" y="722810"/>
            <a:ext cx="5029200" cy="5029200"/>
          </a:xfr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0D3B291-E5B4-508A-AF0F-BFFA271E2FEA}"/>
              </a:ext>
            </a:extLst>
          </p:cNvPr>
          <p:cNvSpPr>
            <a:spLocks noGrp="1"/>
          </p:cNvSpPr>
          <p:nvPr>
            <p:ph type="title"/>
          </p:nvPr>
        </p:nvSpPr>
        <p:spPr>
          <a:xfrm>
            <a:off x="6549295" y="1022751"/>
            <a:ext cx="5006610" cy="812704"/>
          </a:xfrm>
        </p:spPr>
        <p:txBody>
          <a:bodyPr/>
          <a:lstStyle/>
          <a:p>
            <a:r>
              <a:rPr lang="en-US" dirty="0"/>
              <a:t>Monitor the Weather</a:t>
            </a:r>
            <a:br>
              <a:rPr lang="en-US" dirty="0"/>
            </a:br>
            <a:endParaRPr lang="en-US" dirty="0"/>
          </a:p>
        </p:txBody>
      </p:sp>
      <p:sp>
        <p:nvSpPr>
          <p:cNvPr id="2" name="Content Placeholder 1"/>
          <p:cNvSpPr>
            <a:spLocks noGrp="1"/>
          </p:cNvSpPr>
          <p:nvPr>
            <p:ph sz="quarter" idx="16"/>
          </p:nvPr>
        </p:nvSpPr>
        <p:spPr>
          <a:xfrm>
            <a:off x="6549295" y="2032000"/>
            <a:ext cx="5006610" cy="4051300"/>
          </a:xfrm>
        </p:spPr>
        <p:txBody>
          <a:bodyPr>
            <a:normAutofit/>
          </a:bodyPr>
          <a:lstStyle/>
          <a:p>
            <a:pPr lvl="1"/>
            <a:r>
              <a:rPr lang="en-US" dirty="0"/>
              <a:t>Indoor places of employment impacted by weather</a:t>
            </a:r>
          </a:p>
          <a:p>
            <a:pPr lvl="1"/>
            <a:r>
              <a:rPr lang="en-US" dirty="0"/>
              <a:t>Track predicted weather for worksite</a:t>
            </a:r>
          </a:p>
          <a:p>
            <a:pPr lvl="1"/>
            <a:r>
              <a:rPr lang="en-US" dirty="0"/>
              <a:t>What procedures should employers have?</a:t>
            </a:r>
          </a:p>
          <a:p>
            <a:pPr lvl="1"/>
            <a:r>
              <a:rPr lang="en-US" dirty="0"/>
              <a:t>What sources can be used?</a:t>
            </a:r>
          </a:p>
          <a:p>
            <a:pPr lvl="1"/>
            <a:endParaRPr lang="en-US" dirty="0"/>
          </a:p>
        </p:txBody>
      </p:sp>
    </p:spTree>
    <p:extLst>
      <p:ext uri="{BB962C8B-B14F-4D97-AF65-F5344CB8AC3E}">
        <p14:creationId xmlns:p14="http://schemas.microsoft.com/office/powerpoint/2010/main" val="166818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667" r="16667"/>
          <a:stretch/>
        </p:blipFill>
        <p:spPr bwMode="auto">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t>Access to Water</a:t>
            </a:r>
          </a:p>
        </p:txBody>
      </p:sp>
      <p:sp>
        <p:nvSpPr>
          <p:cNvPr id="3" name="Content Placeholder 2"/>
          <p:cNvSpPr>
            <a:spLocks noGrp="1"/>
          </p:cNvSpPr>
          <p:nvPr>
            <p:ph sz="quarter" idx="16"/>
          </p:nvPr>
        </p:nvSpPr>
        <p:spPr/>
        <p:txBody>
          <a:bodyPr>
            <a:noAutofit/>
          </a:bodyPr>
          <a:lstStyle/>
          <a:p>
            <a:pPr lvl="1"/>
            <a:r>
              <a:rPr lang="en-US" dirty="0"/>
              <a:t>Potable drinking water at no cost</a:t>
            </a:r>
          </a:p>
          <a:p>
            <a:pPr lvl="1"/>
            <a:r>
              <a:rPr lang="en-US" dirty="0"/>
              <a:t>Sufficient quantities of pure and cool potable drinking water</a:t>
            </a:r>
          </a:p>
          <a:p>
            <a:pPr lvl="1"/>
            <a:r>
              <a:rPr lang="en-US" dirty="0"/>
              <a:t>Enough to provide at least one quart per employee per hour for entire shift</a:t>
            </a:r>
          </a:p>
          <a:p>
            <a:pPr lvl="1"/>
            <a:r>
              <a:rPr lang="en-US" dirty="0"/>
              <a:t>Must be fit to drink</a:t>
            </a:r>
          </a:p>
          <a:p>
            <a:pPr lvl="1"/>
            <a:r>
              <a:rPr lang="en-US" dirty="0"/>
              <a:t>Prevent contamination </a:t>
            </a:r>
          </a:p>
          <a:p>
            <a:pPr lvl="1"/>
            <a:r>
              <a:rPr lang="en-US" dirty="0"/>
              <a:t>Effective replenishment procedures</a:t>
            </a:r>
          </a:p>
          <a:p>
            <a:pPr marL="0" lvl="1" indent="0">
              <a:spcBef>
                <a:spcPts val="1000"/>
              </a:spcBef>
              <a:buNone/>
            </a:pPr>
            <a:r>
              <a:rPr lang="en-US" sz="1600" b="1" i="1" dirty="0">
                <a:solidFill>
                  <a:schemeClr val="accent1"/>
                </a:solidFill>
              </a:rPr>
              <a:t>Practice Pointer – This is the most frequently cited Heat Illness violation in CA.</a:t>
            </a:r>
          </a:p>
        </p:txBody>
      </p:sp>
    </p:spTree>
    <p:extLst>
      <p:ext uri="{BB962C8B-B14F-4D97-AF65-F5344CB8AC3E}">
        <p14:creationId xmlns:p14="http://schemas.microsoft.com/office/powerpoint/2010/main" val="304859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Access to Water</a:t>
            </a:r>
          </a:p>
        </p:txBody>
      </p:sp>
      <p:sp>
        <p:nvSpPr>
          <p:cNvPr id="3" name="Content Placeholder 2"/>
          <p:cNvSpPr>
            <a:spLocks noGrp="1"/>
          </p:cNvSpPr>
          <p:nvPr>
            <p:ph sz="quarter" idx="16"/>
          </p:nvPr>
        </p:nvSpPr>
        <p:spPr/>
        <p:txBody>
          <a:bodyPr/>
          <a:lstStyle/>
          <a:p>
            <a:pPr lvl="1"/>
            <a:r>
              <a:rPr lang="en-US" dirty="0">
                <a:solidFill>
                  <a:prstClr val="black"/>
                </a:solidFill>
              </a:rPr>
              <a:t>Location </a:t>
            </a:r>
            <a:r>
              <a:rPr lang="en-US" dirty="0">
                <a:solidFill>
                  <a:prstClr val="black"/>
                </a:solidFill>
                <a:sym typeface="Wingdings" panose="05000000000000000000" pitchFamily="2" charset="2"/>
              </a:rPr>
              <a:t> As close as practicable to work areas and cool-down areas</a:t>
            </a:r>
            <a:endParaRPr lang="en-US" dirty="0">
              <a:solidFill>
                <a:prstClr val="black"/>
              </a:solidFill>
            </a:endParaRPr>
          </a:p>
          <a:p>
            <a:pPr lvl="1"/>
            <a:r>
              <a:rPr lang="en-US" dirty="0">
                <a:solidFill>
                  <a:prstClr val="black"/>
                </a:solidFill>
              </a:rPr>
              <a:t>Readily accessible </a:t>
            </a:r>
          </a:p>
          <a:p>
            <a:pPr lvl="1"/>
            <a:r>
              <a:rPr lang="en-US" dirty="0">
                <a:solidFill>
                  <a:prstClr val="black"/>
                </a:solidFill>
              </a:rPr>
              <a:t>Encourage frequent drinking of water</a:t>
            </a:r>
          </a:p>
          <a:p>
            <a:pPr lvl="1"/>
            <a:r>
              <a:rPr lang="en-US" dirty="0">
                <a:solidFill>
                  <a:prstClr val="black"/>
                </a:solidFill>
              </a:rPr>
              <a:t>Do not wait until thirsty</a:t>
            </a:r>
          </a:p>
          <a:p>
            <a:pPr lvl="1"/>
            <a:endParaRPr lang="en-US" dirty="0"/>
          </a:p>
        </p:txBody>
      </p:sp>
      <p:pic>
        <p:nvPicPr>
          <p:cNvPr id="6"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16667" b="16667"/>
          <a:stretch>
            <a:fillRect/>
          </a:stretch>
        </p:blipFill>
        <p:spPr bwMode="auto">
          <a:xfrm>
            <a:off x="777875" y="722313"/>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7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dirty="0"/>
              <a:t>Speakers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56026" y="1555617"/>
            <a:ext cx="2419750" cy="26311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6A7B2D1-C819-45A4-90C2-BCC4A076218C}"/>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09000" y="1555617"/>
            <a:ext cx="2419750" cy="26311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691CC4-78D4-9879-342E-FF7F10CFEFF5}"/>
              </a:ext>
            </a:extLst>
          </p:cNvPr>
          <p:cNvSpPr txBox="1"/>
          <p:nvPr/>
        </p:nvSpPr>
        <p:spPr>
          <a:xfrm>
            <a:off x="2119505" y="4474787"/>
            <a:ext cx="3145972" cy="1077218"/>
          </a:xfrm>
          <a:prstGeom prst="rect">
            <a:avLst/>
          </a:prstGeom>
          <a:noFill/>
        </p:spPr>
        <p:txBody>
          <a:bodyPr wrap="square" rtlCol="0">
            <a:spAutoFit/>
          </a:bodyPr>
          <a:lstStyle/>
          <a:p>
            <a:pPr marL="1485863" lvl="0" indent="-1485863" algn="ctr">
              <a:spcBef>
                <a:spcPts val="600"/>
              </a:spcBef>
              <a:buClr>
                <a:srgbClr val="003300"/>
              </a:buClr>
              <a:defRPr/>
            </a:pPr>
            <a:r>
              <a:rPr lang="en-US" sz="2000" b="1" dirty="0">
                <a:solidFill>
                  <a:prstClr val="black"/>
                </a:solidFill>
              </a:rPr>
              <a:t>Robert Rodriguez</a:t>
            </a:r>
            <a:endParaRPr kumimoji="0" lang="en-US" sz="20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1485863" marR="0" lvl="0" indent="-1485863" algn="ctr" defTabSz="914400" rtl="0" eaLnBrk="1" fontAlgn="auto" latinLnBrk="0" hangingPunct="1">
              <a:lnSpc>
                <a:spcPct val="100000"/>
              </a:lnSpc>
              <a:spcBef>
                <a:spcPts val="600"/>
              </a:spcBef>
              <a:spcAft>
                <a:spcPct val="0"/>
              </a:spcAft>
              <a:buClr>
                <a:srgbClr val="003300"/>
              </a:buClr>
              <a:buSzTx/>
              <a:buFontTx/>
              <a:buNone/>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Sacramento</a:t>
            </a:r>
          </a:p>
          <a:p>
            <a:pPr marL="1485863" marR="0" lvl="0" indent="-1485863" algn="ctr" defTabSz="914400" rtl="0" eaLnBrk="1" fontAlgn="auto" latinLnBrk="0" hangingPunct="1">
              <a:lnSpc>
                <a:spcPct val="100000"/>
              </a:lnSpc>
              <a:spcBef>
                <a:spcPts val="600"/>
              </a:spcBef>
              <a:spcAft>
                <a:spcPct val="0"/>
              </a:spcAft>
              <a:buClr>
                <a:srgbClr val="003300"/>
              </a:buClr>
              <a:buSzTx/>
              <a:buFontTx/>
              <a:buNone/>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robert.rodriguez@ogletree.com</a:t>
            </a:r>
            <a:r>
              <a:rPr kumimoji="0" lang="en-US" sz="15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altLang="en-US" sz="30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Content Placeholder 2">
            <a:extLst>
              <a:ext uri="{FF2B5EF4-FFF2-40B4-BE49-F238E27FC236}">
                <a16:creationId xmlns:a16="http://schemas.microsoft.com/office/drawing/2014/main" id="{15EE27FE-559A-67C4-889D-1E022EE97869}"/>
              </a:ext>
            </a:extLst>
          </p:cNvPr>
          <p:cNvSpPr txBox="1">
            <a:spLocks noChangeArrowheads="1"/>
          </p:cNvSpPr>
          <p:nvPr/>
        </p:nvSpPr>
        <p:spPr>
          <a:xfrm>
            <a:off x="6733562" y="4474787"/>
            <a:ext cx="3081267" cy="109187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oAutofit/>
          </a:bodyPr>
          <a:lstStyle>
            <a:lvl1pPr marL="0" indent="0" algn="l" defTabSz="914400" rtl="0" eaLnBrk="1" latinLnBrk="0" hangingPunct="1">
              <a:lnSpc>
                <a:spcPct val="120000"/>
              </a:lnSpc>
              <a:spcBef>
                <a:spcPts val="1000"/>
              </a:spcBef>
              <a:spcAft>
                <a:spcPts val="1000"/>
              </a:spcAft>
              <a:buFont typeface="Arial" panose="020B0604020202020204" pitchFamily="34" charset="0"/>
              <a:buNone/>
              <a:defRPr sz="1800" kern="1200">
                <a:solidFill>
                  <a:schemeClr val="accent1"/>
                </a:solidFill>
                <a:latin typeface="+mn-lt"/>
                <a:ea typeface="+mn-ea"/>
                <a:cs typeface="+mn-cs"/>
              </a:defRPr>
            </a:lvl1pPr>
            <a:lvl2pPr marL="173038" indent="-173038" algn="l" defTabSz="914400" rtl="0" eaLnBrk="1" latinLnBrk="0" hangingPunct="1">
              <a:lnSpc>
                <a:spcPct val="12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2pPr>
            <a:lvl3pPr marL="401638" indent="-168275" algn="l" defTabSz="914400" rtl="0" eaLnBrk="1" latinLnBrk="0" hangingPunct="1">
              <a:lnSpc>
                <a:spcPct val="12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3pPr>
            <a:lvl4pPr marL="630238" indent="-171450" algn="l" defTabSz="914400" rtl="0" eaLnBrk="1" latinLnBrk="0" hangingPunct="1">
              <a:lnSpc>
                <a:spcPct val="12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4pPr>
            <a:lvl5pPr marL="800100" indent="-179388" algn="l" defTabSz="914400" rtl="0" eaLnBrk="1" latinLnBrk="0" hangingPunct="1">
              <a:lnSpc>
                <a:spcPct val="120000"/>
              </a:lnSpc>
              <a:spcBef>
                <a:spcPts val="500"/>
              </a:spcBef>
              <a:buClr>
                <a:schemeClr val="accent1"/>
              </a:buClr>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85863" indent="-1485863" algn="ctr" defTabSz="457200">
              <a:lnSpc>
                <a:spcPct val="100000"/>
              </a:lnSpc>
              <a:spcBef>
                <a:spcPts val="600"/>
              </a:spcBef>
              <a:spcAft>
                <a:spcPts val="0"/>
              </a:spcAft>
              <a:buClr>
                <a:srgbClr val="003300"/>
              </a:buClr>
              <a:defRPr/>
            </a:pPr>
            <a:r>
              <a:rPr lang="en-US" sz="2000" b="1" dirty="0">
                <a:solidFill>
                  <a:prstClr val="black"/>
                </a:solidFill>
              </a:rPr>
              <a:t>Karen Tynan</a:t>
            </a:r>
          </a:p>
          <a:p>
            <a:pPr marL="1485863" indent="-1485863" algn="ctr">
              <a:lnSpc>
                <a:spcPct val="100000"/>
              </a:lnSpc>
              <a:spcBef>
                <a:spcPts val="600"/>
              </a:spcBef>
              <a:spcAft>
                <a:spcPct val="0"/>
              </a:spcAft>
              <a:buClr>
                <a:srgbClr val="003300"/>
              </a:buClr>
              <a:defRPr/>
            </a:pPr>
            <a:r>
              <a:rPr lang="en-US" dirty="0">
                <a:solidFill>
                  <a:prstClr val="black"/>
                </a:solidFill>
                <a:latin typeface="Gill Sans MT" panose="020B0502020104020203"/>
              </a:rPr>
              <a:t>Sacramento</a:t>
            </a:r>
          </a:p>
          <a:p>
            <a:pPr marL="1485863" indent="-1485863" algn="ctr">
              <a:lnSpc>
                <a:spcPct val="100000"/>
              </a:lnSpc>
              <a:spcBef>
                <a:spcPts val="600"/>
              </a:spcBef>
              <a:spcAft>
                <a:spcPct val="0"/>
              </a:spcAft>
              <a:buClr>
                <a:srgbClr val="003300"/>
              </a:buClr>
              <a:defRPr/>
            </a:pPr>
            <a:r>
              <a:rPr lang="en-US" dirty="0">
                <a:solidFill>
                  <a:prstClr val="black"/>
                </a:solidFill>
                <a:latin typeface="Gill Sans MT" panose="020B0502020104020203"/>
              </a:rPr>
              <a:t>karen.tynan@ogletree.com  </a:t>
            </a:r>
            <a:endParaRPr lang="en-US" altLang="en-US" dirty="0">
              <a:solidFill>
                <a:prstClr val="black"/>
              </a:solidFill>
              <a:latin typeface="Gill Sans MT" panose="020B0502020104020203"/>
            </a:endParaRPr>
          </a:p>
        </p:txBody>
      </p:sp>
    </p:spTree>
    <p:extLst>
      <p:ext uri="{BB962C8B-B14F-4D97-AF65-F5344CB8AC3E}">
        <p14:creationId xmlns:p14="http://schemas.microsoft.com/office/powerpoint/2010/main" val="37738129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3CFC13-21E5-C8A0-450C-36B4B7E9EA90}"/>
              </a:ext>
            </a:extLst>
          </p:cNvPr>
          <p:cNvSpPr>
            <a:spLocks noGrp="1"/>
          </p:cNvSpPr>
          <p:nvPr>
            <p:ph sz="half" idx="1"/>
          </p:nvPr>
        </p:nvSpPr>
        <p:spPr>
          <a:xfrm>
            <a:off x="594358" y="1828800"/>
            <a:ext cx="11222989" cy="4343399"/>
          </a:xfrm>
        </p:spPr>
        <p:txBody>
          <a:bodyPr/>
          <a:lstStyle/>
          <a:p>
            <a:r>
              <a:rPr lang="en-US" sz="2000" dirty="0"/>
              <a:t>Frankie and Tony work together on 2nd shift at a large distribution center.  Frankie tells Tony that he is feeling hot and wants to go take a break in his truck with the AC running so he can listen to music and try to meditate a little to cool down.  Frankie says that he will check in with the supervisor on the way to the truck.</a:t>
            </a:r>
          </a:p>
          <a:p>
            <a:pPr lvl="1"/>
            <a:r>
              <a:rPr lang="en-US" dirty="0"/>
              <a:t>What should Tony do?</a:t>
            </a:r>
          </a:p>
          <a:p>
            <a:pPr lvl="1"/>
            <a:r>
              <a:rPr lang="en-US" dirty="0"/>
              <a:t>What are the processes or procedures that the employer should be adhering to?</a:t>
            </a:r>
          </a:p>
        </p:txBody>
      </p:sp>
      <p:sp>
        <p:nvSpPr>
          <p:cNvPr id="2" name="Title 1"/>
          <p:cNvSpPr>
            <a:spLocks noGrp="1"/>
          </p:cNvSpPr>
          <p:nvPr>
            <p:ph type="title"/>
          </p:nvPr>
        </p:nvSpPr>
        <p:spPr>
          <a:xfrm>
            <a:off x="594360" y="354822"/>
            <a:ext cx="11222988" cy="1016001"/>
          </a:xfrm>
        </p:spPr>
        <p:txBody>
          <a:bodyPr/>
          <a:lstStyle/>
          <a:p>
            <a:r>
              <a:rPr lang="en-US"/>
              <a:t>SCENARIO #1</a:t>
            </a:r>
          </a:p>
        </p:txBody>
      </p:sp>
    </p:spTree>
    <p:extLst>
      <p:ext uri="{BB962C8B-B14F-4D97-AF65-F5344CB8AC3E}">
        <p14:creationId xmlns:p14="http://schemas.microsoft.com/office/powerpoint/2010/main" val="137327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365125"/>
            <a:ext cx="10676164"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dirty="0"/>
          </a:p>
        </p:txBody>
      </p:sp>
      <p:sp>
        <p:nvSpPr>
          <p:cNvPr id="4" name="Title 3">
            <a:extLst>
              <a:ext uri="{FF2B5EF4-FFF2-40B4-BE49-F238E27FC236}">
                <a16:creationId xmlns:a16="http://schemas.microsoft.com/office/drawing/2014/main" id="{A8174E7C-83CB-0764-10FF-D01CCB29D369}"/>
              </a:ext>
            </a:extLst>
          </p:cNvPr>
          <p:cNvSpPr>
            <a:spLocks noGrp="1"/>
          </p:cNvSpPr>
          <p:nvPr>
            <p:ph type="title"/>
          </p:nvPr>
        </p:nvSpPr>
        <p:spPr>
          <a:xfrm>
            <a:off x="594360" y="354822"/>
            <a:ext cx="11222988" cy="1016001"/>
          </a:xfrm>
        </p:spPr>
        <p:txBody>
          <a:bodyPr/>
          <a:lstStyle/>
          <a:p>
            <a:r>
              <a:rPr lang="en-US" dirty="0"/>
              <a:t>Indoor Cool-Down Areas</a:t>
            </a:r>
          </a:p>
        </p:txBody>
      </p:sp>
      <p:sp>
        <p:nvSpPr>
          <p:cNvPr id="2" name="Content Placeholder 1"/>
          <p:cNvSpPr>
            <a:spLocks noGrp="1"/>
          </p:cNvSpPr>
          <p:nvPr>
            <p:ph sz="quarter" idx="11"/>
          </p:nvPr>
        </p:nvSpPr>
        <p:spPr>
          <a:xfrm>
            <a:off x="594360" y="1524001"/>
            <a:ext cx="11222988" cy="4470400"/>
          </a:xfrm>
        </p:spPr>
        <p:txBody>
          <a:bodyPr/>
          <a:lstStyle/>
          <a:p>
            <a:pPr lvl="1"/>
            <a:r>
              <a:rPr lang="en-US" dirty="0"/>
              <a:t>At least one cool-down area</a:t>
            </a:r>
          </a:p>
          <a:p>
            <a:pPr lvl="1"/>
            <a:r>
              <a:rPr lang="en-US" dirty="0"/>
              <a:t>Maintained at less than 82 degrees (unless infeasible)</a:t>
            </a:r>
          </a:p>
          <a:p>
            <a:pPr lvl="2"/>
            <a:r>
              <a:rPr lang="en-US" dirty="0"/>
              <a:t>Open to the air or ventilation / cooling</a:t>
            </a:r>
          </a:p>
          <a:p>
            <a:pPr lvl="1"/>
            <a:r>
              <a:rPr lang="en-US" dirty="0"/>
              <a:t>Blocked from direct sunlight / shielded from high radiant heat sources</a:t>
            </a:r>
          </a:p>
          <a:p>
            <a:pPr lvl="1"/>
            <a:r>
              <a:rPr lang="en-US" dirty="0"/>
              <a:t>Large enough to accommodate employees in a normal posture</a:t>
            </a:r>
          </a:p>
          <a:p>
            <a:pPr lvl="1"/>
            <a:r>
              <a:rPr lang="en-US" dirty="0"/>
              <a:t>As close as practicable to work area</a:t>
            </a:r>
          </a:p>
        </p:txBody>
      </p:sp>
    </p:spTree>
    <p:extLst>
      <p:ext uri="{BB962C8B-B14F-4D97-AF65-F5344CB8AC3E}">
        <p14:creationId xmlns:p14="http://schemas.microsoft.com/office/powerpoint/2010/main" val="337489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167716-3C83-036B-F27E-F4598F4092B0}"/>
              </a:ext>
            </a:extLst>
          </p:cNvPr>
          <p:cNvSpPr>
            <a:spLocks noGrp="1"/>
          </p:cNvSpPr>
          <p:nvPr>
            <p:ph type="title"/>
          </p:nvPr>
        </p:nvSpPr>
        <p:spPr>
          <a:xfrm>
            <a:off x="594360" y="354822"/>
            <a:ext cx="11222988" cy="1016001"/>
          </a:xfrm>
        </p:spPr>
        <p:txBody>
          <a:bodyPr>
            <a:normAutofit/>
          </a:bodyPr>
          <a:lstStyle/>
          <a:p>
            <a:r>
              <a:rPr lang="en-US" dirty="0"/>
              <a:t>Preventative Cool-Down Rest </a:t>
            </a:r>
          </a:p>
        </p:txBody>
      </p:sp>
      <p:sp>
        <p:nvSpPr>
          <p:cNvPr id="2" name="Content Placeholder 1"/>
          <p:cNvSpPr>
            <a:spLocks noGrp="1"/>
          </p:cNvSpPr>
          <p:nvPr>
            <p:ph sz="quarter" idx="11"/>
          </p:nvPr>
        </p:nvSpPr>
        <p:spPr>
          <a:xfrm>
            <a:off x="594360" y="1524001"/>
            <a:ext cx="11222988" cy="4470400"/>
          </a:xfrm>
        </p:spPr>
        <p:txBody>
          <a:bodyPr>
            <a:normAutofit/>
          </a:bodyPr>
          <a:lstStyle/>
          <a:p>
            <a:pPr lvl="1"/>
            <a:r>
              <a:rPr lang="en-US" dirty="0"/>
              <a:t>Must allow and encourage employees to take preventative cool-down rest, no less than 5 minutes plus time to access area cool-down area</a:t>
            </a:r>
          </a:p>
          <a:p>
            <a:pPr lvl="1"/>
            <a:r>
              <a:rPr lang="en-US" dirty="0"/>
              <a:t>Monitored and asked if they are experiencing symptoms of heat illness</a:t>
            </a:r>
          </a:p>
          <a:p>
            <a:pPr lvl="1"/>
            <a:r>
              <a:rPr lang="en-US" dirty="0"/>
              <a:t>Encouraged to remain in the cool-down area</a:t>
            </a:r>
          </a:p>
          <a:p>
            <a:pPr lvl="1"/>
            <a:r>
              <a:rPr lang="en-US" dirty="0"/>
              <a:t>Not be ordered back to work until any signs or symptoms of heat illness have abated</a:t>
            </a:r>
          </a:p>
          <a:p>
            <a:pPr lvl="1"/>
            <a:r>
              <a:rPr lang="en-US" dirty="0"/>
              <a:t>Access to cool-down areas “shall be permitted at all times”</a:t>
            </a:r>
          </a:p>
          <a:p>
            <a:pPr lvl="1"/>
            <a:r>
              <a:rPr lang="en-US" dirty="0"/>
              <a:t>Labor Code 226.7(a) </a:t>
            </a:r>
            <a:r>
              <a:rPr lang="en-US" dirty="0">
                <a:sym typeface="Wingdings" panose="05000000000000000000" pitchFamily="2" charset="2"/>
              </a:rPr>
              <a:t></a:t>
            </a:r>
            <a:r>
              <a:rPr lang="en-US" dirty="0"/>
              <a:t>Wage and hour issues</a:t>
            </a:r>
          </a:p>
          <a:p>
            <a:pPr lvl="1"/>
            <a:endParaRPr lang="en-US" dirty="0"/>
          </a:p>
          <a:p>
            <a:r>
              <a:rPr lang="en-US" b="1" i="1" dirty="0"/>
              <a:t>Practice Pointer – Update your break policy.  Incorporate these breaks in policy.</a:t>
            </a:r>
          </a:p>
        </p:txBody>
      </p:sp>
    </p:spTree>
    <p:extLst>
      <p:ext uri="{BB962C8B-B14F-4D97-AF65-F5344CB8AC3E}">
        <p14:creationId xmlns:p14="http://schemas.microsoft.com/office/powerpoint/2010/main" val="223405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365125"/>
            <a:ext cx="10676164"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dirty="0"/>
          </a:p>
        </p:txBody>
      </p:sp>
      <p:pic>
        <p:nvPicPr>
          <p:cNvPr id="7"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p:blipFill>
        <p:spPr bwMode="auto">
          <a:xfrm>
            <a:off x="777240" y="722810"/>
            <a:ext cx="5029200" cy="5029200"/>
          </a:xfr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87FF3D6-487C-8A17-7060-A514ADEB71AC}"/>
              </a:ext>
            </a:extLst>
          </p:cNvPr>
          <p:cNvSpPr>
            <a:spLocks noGrp="1"/>
          </p:cNvSpPr>
          <p:nvPr>
            <p:ph type="title"/>
          </p:nvPr>
        </p:nvSpPr>
        <p:spPr>
          <a:xfrm>
            <a:off x="6549295" y="1022751"/>
            <a:ext cx="5006610" cy="812704"/>
          </a:xfrm>
        </p:spPr>
        <p:txBody>
          <a:bodyPr/>
          <a:lstStyle/>
          <a:p>
            <a:r>
              <a:rPr lang="en-US" dirty="0"/>
              <a:t>Assessment and Control Measures</a:t>
            </a:r>
          </a:p>
        </p:txBody>
      </p:sp>
      <p:sp>
        <p:nvSpPr>
          <p:cNvPr id="2" name="Content Placeholder 1"/>
          <p:cNvSpPr>
            <a:spLocks noGrp="1"/>
          </p:cNvSpPr>
          <p:nvPr>
            <p:ph sz="quarter" idx="16"/>
          </p:nvPr>
        </p:nvSpPr>
        <p:spPr>
          <a:xfrm>
            <a:off x="6549295" y="2032000"/>
            <a:ext cx="5006610" cy="4051300"/>
          </a:xfrm>
        </p:spPr>
        <p:txBody>
          <a:bodyPr>
            <a:normAutofit/>
          </a:bodyPr>
          <a:lstStyle/>
          <a:p>
            <a:pPr lvl="0"/>
            <a:r>
              <a:rPr lang="en-US" dirty="0"/>
              <a:t>Triggered at 87 degrees (actual temperature or heat index)</a:t>
            </a:r>
          </a:p>
          <a:p>
            <a:pPr lvl="0"/>
            <a:r>
              <a:rPr lang="en-US" dirty="0"/>
              <a:t>Two Choices:</a:t>
            </a:r>
          </a:p>
          <a:p>
            <a:pPr lvl="1"/>
            <a:r>
              <a:rPr lang="en-US" dirty="0"/>
              <a:t>Assume workplace is over 87 and applicable</a:t>
            </a:r>
          </a:p>
          <a:p>
            <a:pPr lvl="1"/>
            <a:r>
              <a:rPr lang="en-US" dirty="0"/>
              <a:t>Take very specific measurements </a:t>
            </a:r>
            <a:r>
              <a:rPr lang="en-US" dirty="0">
                <a:sym typeface="Wingdings" panose="05000000000000000000" pitchFamily="2" charset="2"/>
              </a:rPr>
              <a:t> </a:t>
            </a:r>
            <a:r>
              <a:rPr lang="en-US" dirty="0"/>
              <a:t>Where employees work and at times during the shift when employee exposure to heat is expected to be greatest, including having employees or union involved in taking the temperature</a:t>
            </a:r>
          </a:p>
        </p:txBody>
      </p:sp>
    </p:spTree>
    <p:extLst>
      <p:ext uri="{BB962C8B-B14F-4D97-AF65-F5344CB8AC3E}">
        <p14:creationId xmlns:p14="http://schemas.microsoft.com/office/powerpoint/2010/main" val="64898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365125"/>
            <a:ext cx="10676164"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48B01CA5-6E2C-DE0F-98CA-17814751F0A4}"/>
              </a:ext>
            </a:extLst>
          </p:cNvPr>
          <p:cNvSpPr>
            <a:spLocks noGrp="1"/>
          </p:cNvSpPr>
          <p:nvPr>
            <p:ph type="title"/>
          </p:nvPr>
        </p:nvSpPr>
        <p:spPr>
          <a:xfrm>
            <a:off x="594360" y="354822"/>
            <a:ext cx="11222988" cy="1016001"/>
          </a:xfrm>
        </p:spPr>
        <p:txBody>
          <a:bodyPr>
            <a:normAutofit/>
          </a:bodyPr>
          <a:lstStyle/>
          <a:p>
            <a:r>
              <a:rPr lang="en-US" dirty="0"/>
              <a:t>Assessment and Control Measures (Indoor)</a:t>
            </a:r>
          </a:p>
        </p:txBody>
      </p:sp>
      <p:sp>
        <p:nvSpPr>
          <p:cNvPr id="2" name="Content Placeholder 1"/>
          <p:cNvSpPr>
            <a:spLocks noGrp="1"/>
          </p:cNvSpPr>
          <p:nvPr>
            <p:ph sz="quarter" idx="11"/>
          </p:nvPr>
        </p:nvSpPr>
        <p:spPr>
          <a:xfrm>
            <a:off x="594360" y="1524001"/>
            <a:ext cx="11222988" cy="4470400"/>
          </a:xfrm>
        </p:spPr>
        <p:txBody>
          <a:bodyPr/>
          <a:lstStyle/>
          <a:p>
            <a:r>
              <a:rPr lang="en-US" dirty="0"/>
              <a:t>If 87 degrees or higher, must take additional steps in a phased approach to get the temperature below 87 degrees</a:t>
            </a:r>
          </a:p>
          <a:p>
            <a:pPr lvl="1"/>
            <a:r>
              <a:rPr lang="en-US" dirty="0"/>
              <a:t>“Feasible” Engineering Controls </a:t>
            </a:r>
            <a:r>
              <a:rPr lang="en-US" dirty="0">
                <a:sym typeface="Wingdings" panose="05000000000000000000" pitchFamily="2" charset="2"/>
              </a:rPr>
              <a:t> Administrative Controls  Heat PPE</a:t>
            </a:r>
          </a:p>
          <a:p>
            <a:pPr lvl="1"/>
            <a:r>
              <a:rPr lang="en-US" dirty="0"/>
              <a:t>When assessing whether something is “feasible,” monetary cost is not a factor that is considered </a:t>
            </a:r>
            <a:r>
              <a:rPr lang="en-US" dirty="0">
                <a:sym typeface="Wingdings" panose="05000000000000000000" pitchFamily="2" charset="2"/>
              </a:rPr>
              <a:t> Variance </a:t>
            </a:r>
            <a:endParaRPr lang="en-US" dirty="0"/>
          </a:p>
          <a:p>
            <a:endParaRPr lang="en-US" dirty="0"/>
          </a:p>
          <a:p>
            <a:endParaRPr lang="en-US" dirty="0"/>
          </a:p>
        </p:txBody>
      </p:sp>
    </p:spTree>
    <p:extLst>
      <p:ext uri="{BB962C8B-B14F-4D97-AF65-F5344CB8AC3E}">
        <p14:creationId xmlns:p14="http://schemas.microsoft.com/office/powerpoint/2010/main" val="195956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120A8-8886-662A-4BA9-FAAC72EA0E1F}"/>
              </a:ext>
            </a:extLst>
          </p:cNvPr>
          <p:cNvSpPr>
            <a:spLocks noGrp="1"/>
          </p:cNvSpPr>
          <p:nvPr>
            <p:ph type="title"/>
          </p:nvPr>
        </p:nvSpPr>
        <p:spPr>
          <a:xfrm>
            <a:off x="594360" y="354822"/>
            <a:ext cx="11222988" cy="1016001"/>
          </a:xfrm>
        </p:spPr>
        <p:txBody>
          <a:bodyPr/>
          <a:lstStyle/>
          <a:p>
            <a:r>
              <a:rPr lang="en-US" dirty="0"/>
              <a:t>Assessment and Control Measures</a:t>
            </a:r>
          </a:p>
        </p:txBody>
      </p:sp>
      <p:sp>
        <p:nvSpPr>
          <p:cNvPr id="8" name="Content Placeholder 7">
            <a:extLst>
              <a:ext uri="{FF2B5EF4-FFF2-40B4-BE49-F238E27FC236}">
                <a16:creationId xmlns:a16="http://schemas.microsoft.com/office/drawing/2014/main" id="{7987D7F2-E648-523B-24E9-C25BCFA8C177}"/>
              </a:ext>
            </a:extLst>
          </p:cNvPr>
          <p:cNvSpPr>
            <a:spLocks noGrp="1"/>
          </p:cNvSpPr>
          <p:nvPr>
            <p:ph sz="quarter" idx="11"/>
          </p:nvPr>
        </p:nvSpPr>
        <p:spPr>
          <a:xfrm>
            <a:off x="594360" y="1524001"/>
            <a:ext cx="11222988" cy="4470400"/>
          </a:xfrm>
        </p:spPr>
        <p:txBody>
          <a:bodyPr>
            <a:normAutofit/>
          </a:bodyPr>
          <a:lstStyle/>
          <a:p>
            <a:r>
              <a:rPr lang="en-US" dirty="0"/>
              <a:t>“Engineering controls” to reduce and maintain both the temperature and heat index to below 87 degrees.  </a:t>
            </a:r>
          </a:p>
          <a:p>
            <a:pPr lvl="1"/>
            <a:r>
              <a:rPr lang="en-US" dirty="0"/>
              <a:t>An “Engineering Control” is defined as a “method of control or a device that removes or reduces hazardous conditions or creates a barrier between the employee and the hazard.” The proposed regulation provides the following non-exhaustive list of examples: </a:t>
            </a:r>
          </a:p>
          <a:p>
            <a:pPr lvl="2"/>
            <a:r>
              <a:rPr lang="en-US" dirty="0"/>
              <a:t>Isolation of hot processes, isolation of employees from sources of heat, air conditioning, cooling fans, cooling mist fans, evaporative coolers (also called swamp coolers), natural ventilation where the outdoor temperature or heat index is lower than the indoor temperature or heat index, local exhaust ventilation, shielding from a radiant heat source, and insulation of hot surfaces.</a:t>
            </a:r>
          </a:p>
        </p:txBody>
      </p:sp>
    </p:spTree>
    <p:extLst>
      <p:ext uri="{BB962C8B-B14F-4D97-AF65-F5344CB8AC3E}">
        <p14:creationId xmlns:p14="http://schemas.microsoft.com/office/powerpoint/2010/main" val="24117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365125"/>
            <a:ext cx="10676164"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dirty="0"/>
          </a:p>
        </p:txBody>
      </p:sp>
      <p:sp>
        <p:nvSpPr>
          <p:cNvPr id="6" name="Title 5">
            <a:extLst>
              <a:ext uri="{FF2B5EF4-FFF2-40B4-BE49-F238E27FC236}">
                <a16:creationId xmlns:a16="http://schemas.microsoft.com/office/drawing/2014/main" id="{848A1E2D-3648-04F8-8B80-3C6E2AB04C25}"/>
              </a:ext>
            </a:extLst>
          </p:cNvPr>
          <p:cNvSpPr>
            <a:spLocks noGrp="1"/>
          </p:cNvSpPr>
          <p:nvPr>
            <p:ph type="title"/>
          </p:nvPr>
        </p:nvSpPr>
        <p:spPr>
          <a:xfrm>
            <a:off x="594360" y="354822"/>
            <a:ext cx="11222988" cy="1016001"/>
          </a:xfrm>
        </p:spPr>
        <p:txBody>
          <a:bodyPr/>
          <a:lstStyle/>
          <a:p>
            <a:r>
              <a:rPr lang="en-US" dirty="0"/>
              <a:t>Assessment and Control Measures</a:t>
            </a:r>
          </a:p>
        </p:txBody>
      </p:sp>
      <p:sp>
        <p:nvSpPr>
          <p:cNvPr id="2" name="Content Placeholder 1"/>
          <p:cNvSpPr>
            <a:spLocks noGrp="1"/>
          </p:cNvSpPr>
          <p:nvPr>
            <p:ph sz="quarter" idx="11"/>
          </p:nvPr>
        </p:nvSpPr>
        <p:spPr>
          <a:xfrm>
            <a:off x="594360" y="1524001"/>
            <a:ext cx="11222988" cy="4470400"/>
          </a:xfrm>
        </p:spPr>
        <p:txBody>
          <a:bodyPr>
            <a:normAutofit/>
          </a:bodyPr>
          <a:lstStyle/>
          <a:p>
            <a:r>
              <a:rPr lang="en-US" dirty="0"/>
              <a:t>“Administrative Controls” to  minimize the risk or heat illness. </a:t>
            </a:r>
          </a:p>
          <a:p>
            <a:pPr lvl="1"/>
            <a:r>
              <a:rPr lang="en-US" dirty="0"/>
              <a:t>An “Administrative Control” is a method to limit exposure to a hazard by adjustment of work procedures, practices, or schedules. The proposed regulation provides the following non-exhaustive list of examples:</a:t>
            </a:r>
          </a:p>
          <a:p>
            <a:pPr lvl="2"/>
            <a:r>
              <a:rPr lang="en-US" dirty="0"/>
              <a:t>Acclimatizing employees, rotating employees, scheduling work earlier or later in the day, using work/rest schedules, reducing work intensity or speed, reducing work hours, changing required work clothing, and using relief workers.</a:t>
            </a:r>
          </a:p>
          <a:p>
            <a:pPr lvl="1"/>
            <a:endParaRPr lang="en-US" dirty="0"/>
          </a:p>
        </p:txBody>
      </p:sp>
    </p:spTree>
    <p:extLst>
      <p:ext uri="{BB962C8B-B14F-4D97-AF65-F5344CB8AC3E}">
        <p14:creationId xmlns:p14="http://schemas.microsoft.com/office/powerpoint/2010/main" val="20077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BD5D5-5768-8562-801F-5F7C5F6D1770}"/>
              </a:ext>
            </a:extLst>
          </p:cNvPr>
          <p:cNvSpPr>
            <a:spLocks noGrp="1"/>
          </p:cNvSpPr>
          <p:nvPr>
            <p:ph type="title"/>
          </p:nvPr>
        </p:nvSpPr>
        <p:spPr>
          <a:xfrm>
            <a:off x="594360" y="354822"/>
            <a:ext cx="11222988" cy="1016001"/>
          </a:xfrm>
        </p:spPr>
        <p:txBody>
          <a:bodyPr>
            <a:normAutofit/>
          </a:bodyPr>
          <a:lstStyle/>
          <a:p>
            <a:r>
              <a:rPr lang="en-US" dirty="0"/>
              <a:t>Assessment and Control Measures</a:t>
            </a:r>
          </a:p>
        </p:txBody>
      </p:sp>
      <p:sp>
        <p:nvSpPr>
          <p:cNvPr id="2" name="Content Placeholder 1"/>
          <p:cNvSpPr>
            <a:spLocks noGrp="1"/>
          </p:cNvSpPr>
          <p:nvPr>
            <p:ph sz="quarter" idx="11"/>
          </p:nvPr>
        </p:nvSpPr>
        <p:spPr>
          <a:xfrm>
            <a:off x="594360" y="1524001"/>
            <a:ext cx="11222988" cy="4470400"/>
          </a:xfrm>
        </p:spPr>
        <p:txBody>
          <a:bodyPr>
            <a:normAutofit/>
          </a:bodyPr>
          <a:lstStyle/>
          <a:p>
            <a:pPr lvl="0"/>
            <a:r>
              <a:rPr lang="en-US"/>
              <a:t>“Personal Heat-Protective Equipment” to  minimize the risk of heat illness. “Personal Heat-Protective Equipment” is equipment worn to protect the user against heat illness. </a:t>
            </a:r>
          </a:p>
          <a:p>
            <a:pPr lvl="1"/>
            <a:r>
              <a:rPr lang="en-US"/>
              <a:t>The proposed regulation provides the following non-exhaustive list of examples:</a:t>
            </a:r>
            <a:endParaRPr lang="en-US" dirty="0"/>
          </a:p>
          <a:p>
            <a:pPr lvl="2"/>
            <a:r>
              <a:rPr lang="en-US"/>
              <a:t>Water-cooled garments, air-cooled garments, cooling vests, wetted over-garments, heat-reflective clothing, and supplied-air personal cooling systems.</a:t>
            </a:r>
            <a:endParaRPr lang="en-US" dirty="0"/>
          </a:p>
          <a:p>
            <a:pPr lvl="0"/>
            <a:endParaRPr lang="en-US"/>
          </a:p>
        </p:txBody>
      </p:sp>
    </p:spTree>
    <p:extLst>
      <p:ext uri="{BB962C8B-B14F-4D97-AF65-F5344CB8AC3E}">
        <p14:creationId xmlns:p14="http://schemas.microsoft.com/office/powerpoint/2010/main" val="327741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365125"/>
            <a:ext cx="10676164"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a:p>
        </p:txBody>
      </p:sp>
      <p:sp>
        <p:nvSpPr>
          <p:cNvPr id="6" name="Title 5">
            <a:extLst>
              <a:ext uri="{FF2B5EF4-FFF2-40B4-BE49-F238E27FC236}">
                <a16:creationId xmlns:a16="http://schemas.microsoft.com/office/drawing/2014/main" id="{BFEBD19E-DCDF-3EE1-F728-4BB8F37D6B0C}"/>
              </a:ext>
            </a:extLst>
          </p:cNvPr>
          <p:cNvSpPr>
            <a:spLocks noGrp="1"/>
          </p:cNvSpPr>
          <p:nvPr>
            <p:ph type="title"/>
          </p:nvPr>
        </p:nvSpPr>
        <p:spPr>
          <a:xfrm>
            <a:off x="594360" y="354822"/>
            <a:ext cx="11222988" cy="1016001"/>
          </a:xfrm>
        </p:spPr>
        <p:txBody>
          <a:bodyPr>
            <a:normAutofit/>
          </a:bodyPr>
          <a:lstStyle/>
          <a:p>
            <a:r>
              <a:rPr lang="en-US" dirty="0"/>
              <a:t>Emergency Response Procedures</a:t>
            </a:r>
          </a:p>
        </p:txBody>
      </p:sp>
      <p:sp>
        <p:nvSpPr>
          <p:cNvPr id="2" name="Content Placeholder 1"/>
          <p:cNvSpPr>
            <a:spLocks noGrp="1"/>
          </p:cNvSpPr>
          <p:nvPr>
            <p:ph sz="quarter" idx="11"/>
          </p:nvPr>
        </p:nvSpPr>
        <p:spPr>
          <a:xfrm>
            <a:off x="594360" y="1524001"/>
            <a:ext cx="11222988" cy="4470400"/>
          </a:xfrm>
        </p:spPr>
        <p:txBody>
          <a:bodyPr>
            <a:normAutofit/>
          </a:bodyPr>
          <a:lstStyle/>
          <a:p>
            <a:r>
              <a:rPr lang="en-US"/>
              <a:t>Effective communication – be able to contact supervisor</a:t>
            </a:r>
          </a:p>
          <a:p>
            <a:r>
              <a:rPr lang="en-US"/>
              <a:t>Respond to signs and symptoms of possible heat illness</a:t>
            </a:r>
          </a:p>
          <a:p>
            <a:pPr lvl="1"/>
            <a:r>
              <a:rPr lang="en-US"/>
              <a:t>Supervisor to take immediate action </a:t>
            </a:r>
          </a:p>
          <a:p>
            <a:pPr lvl="1"/>
            <a:r>
              <a:rPr lang="en-US"/>
              <a:t>If serious heat illness indicated, implement emergency response procedures</a:t>
            </a:r>
          </a:p>
          <a:p>
            <a:pPr lvl="1"/>
            <a:r>
              <a:rPr lang="en-US"/>
              <a:t>Employees exhibiting or reporting signs or symptoms of heat illness should be monitored and not left alone – onsite first aid or appropriate emergency medical services should be offered</a:t>
            </a:r>
          </a:p>
          <a:p>
            <a:pPr lvl="1"/>
            <a:r>
              <a:rPr lang="en-US"/>
              <a:t>Contact emergency medical services and ensure that clear and precise directions to the site can be provided</a:t>
            </a:r>
          </a:p>
          <a:p>
            <a:pPr lvl="1"/>
            <a:r>
              <a:rPr lang="en-US"/>
              <a:t>Directions to worksite</a:t>
            </a:r>
          </a:p>
          <a:p>
            <a:endParaRPr lang="en-US"/>
          </a:p>
        </p:txBody>
      </p:sp>
    </p:spTree>
    <p:extLst>
      <p:ext uri="{BB962C8B-B14F-4D97-AF65-F5344CB8AC3E}">
        <p14:creationId xmlns:p14="http://schemas.microsoft.com/office/powerpoint/2010/main" val="720389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BDBAC-833D-07AF-14B5-A32DA214E4F8}"/>
              </a:ext>
            </a:extLst>
          </p:cNvPr>
          <p:cNvSpPr>
            <a:spLocks noGrp="1"/>
          </p:cNvSpPr>
          <p:nvPr>
            <p:ph type="title"/>
          </p:nvPr>
        </p:nvSpPr>
        <p:spPr>
          <a:xfrm>
            <a:off x="594360" y="354822"/>
            <a:ext cx="11222988" cy="1016001"/>
          </a:xfrm>
        </p:spPr>
        <p:txBody>
          <a:bodyPr>
            <a:normAutofit/>
          </a:bodyPr>
          <a:lstStyle/>
          <a:p>
            <a:r>
              <a:rPr lang="en-US"/>
              <a:t>Acclimatization </a:t>
            </a:r>
          </a:p>
        </p:txBody>
      </p:sp>
      <p:sp>
        <p:nvSpPr>
          <p:cNvPr id="2" name="Content Placeholder 1"/>
          <p:cNvSpPr>
            <a:spLocks noGrp="1"/>
          </p:cNvSpPr>
          <p:nvPr>
            <p:ph sz="quarter" idx="11"/>
          </p:nvPr>
        </p:nvSpPr>
        <p:spPr>
          <a:xfrm>
            <a:off x="594360" y="1524001"/>
            <a:ext cx="11222988" cy="4470400"/>
          </a:xfrm>
        </p:spPr>
        <p:txBody>
          <a:bodyPr>
            <a:normAutofit/>
          </a:bodyPr>
          <a:lstStyle/>
          <a:p>
            <a:r>
              <a:rPr lang="en-US"/>
              <a:t>What is acclimatization? </a:t>
            </a:r>
          </a:p>
          <a:p>
            <a:pPr lvl="1"/>
            <a:r>
              <a:rPr lang="en-US"/>
              <a:t>All employees shall be closely observed by a supervisor or designee during a heat wave</a:t>
            </a:r>
            <a:endParaRPr lang="en-US" dirty="0"/>
          </a:p>
          <a:p>
            <a:pPr lvl="1"/>
            <a:r>
              <a:rPr lang="en-US"/>
              <a:t>Heat wave = any day in which the predicted high temperature for the day will be at least 80 degrees Fahrenheit and at least 10 degrees Fahrenheit higher than the average high daily temperature in the preceding five days</a:t>
            </a:r>
            <a:endParaRPr lang="en-US" dirty="0"/>
          </a:p>
          <a:p>
            <a:pPr lvl="1"/>
            <a:r>
              <a:rPr lang="en-US"/>
              <a:t>An employee who has been newly assigned to a high heat area should be closely observed by a supervisor or designee for the first 14 days of the employee’s employment</a:t>
            </a:r>
            <a:endParaRPr lang="en-US" dirty="0"/>
          </a:p>
          <a:p>
            <a:r>
              <a:rPr lang="en-US"/>
              <a:t>Best practices? </a:t>
            </a:r>
          </a:p>
        </p:txBody>
      </p:sp>
    </p:spTree>
    <p:extLst>
      <p:ext uri="{BB962C8B-B14F-4D97-AF65-F5344CB8AC3E}">
        <p14:creationId xmlns:p14="http://schemas.microsoft.com/office/powerpoint/2010/main" val="38758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93725" y="1567543"/>
            <a:ext cx="11223625" cy="4426857"/>
          </a:xfrm>
        </p:spPr>
        <p:txBody>
          <a:bodyPr>
            <a:normAutofit/>
          </a:bodyPr>
          <a:lstStyle/>
          <a:p>
            <a:pPr lvl="1"/>
            <a:r>
              <a:rPr lang="en-US" sz="2400" dirty="0"/>
              <a:t>You will understand the current status of the proposed draft Indoor Heat regulation;</a:t>
            </a:r>
          </a:p>
          <a:p>
            <a:pPr lvl="1"/>
            <a:r>
              <a:rPr lang="en-US" sz="2400" dirty="0"/>
              <a:t>You can implement the required processes and plans in your workplace;  </a:t>
            </a:r>
          </a:p>
          <a:p>
            <a:pPr lvl="1"/>
            <a:r>
              <a:rPr lang="en-US" sz="2400" dirty="0"/>
              <a:t>You will understand the areas of risks for citations and how to avoid or minimize those risks; </a:t>
            </a:r>
          </a:p>
          <a:p>
            <a:pPr lvl="1"/>
            <a:r>
              <a:rPr lang="en-US" sz="2400" dirty="0"/>
              <a:t>You can evaluate your indoor heat risks and continue to implement your heat illness prevention plan; and </a:t>
            </a:r>
          </a:p>
          <a:p>
            <a:pPr lvl="1"/>
            <a:r>
              <a:rPr lang="en-US" sz="2400" dirty="0"/>
              <a:t>You will make an action plan based on your “takeaways.”</a:t>
            </a:r>
          </a:p>
          <a:p>
            <a:pPr lvl="1"/>
            <a:endParaRPr lang="en-US" sz="2400" dirty="0"/>
          </a:p>
        </p:txBody>
      </p:sp>
    </p:spTree>
    <p:extLst>
      <p:ext uri="{BB962C8B-B14F-4D97-AF65-F5344CB8AC3E}">
        <p14:creationId xmlns:p14="http://schemas.microsoft.com/office/powerpoint/2010/main" val="834904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FD2309-ED9C-ECDD-BD79-F291426F9D60}"/>
              </a:ext>
            </a:extLst>
          </p:cNvPr>
          <p:cNvSpPr>
            <a:spLocks noGrp="1"/>
          </p:cNvSpPr>
          <p:nvPr>
            <p:ph type="title"/>
          </p:nvPr>
        </p:nvSpPr>
        <p:spPr/>
        <p:txBody>
          <a:bodyPr/>
          <a:lstStyle/>
          <a:p>
            <a:r>
              <a:rPr lang="en-US" dirty="0"/>
              <a:t>Acclimatization</a:t>
            </a:r>
          </a:p>
        </p:txBody>
      </p:sp>
      <p:sp>
        <p:nvSpPr>
          <p:cNvPr id="2" name="Content Placeholder 1"/>
          <p:cNvSpPr>
            <a:spLocks noGrp="1"/>
          </p:cNvSpPr>
          <p:nvPr>
            <p:ph sz="quarter" idx="16"/>
          </p:nvPr>
        </p:nvSpPr>
        <p:spPr/>
        <p:txBody>
          <a:bodyPr/>
          <a:lstStyle/>
          <a:p>
            <a:r>
              <a:rPr lang="en-US"/>
              <a:t>Best practices? </a:t>
            </a:r>
          </a:p>
          <a:p>
            <a:pPr lvl="1"/>
            <a:r>
              <a:rPr lang="en-US"/>
              <a:t>Be attentive to newer employees or ones that have been away</a:t>
            </a:r>
          </a:p>
          <a:p>
            <a:pPr lvl="1"/>
            <a:r>
              <a:rPr lang="en-US"/>
              <a:t>Consider lessening the intensity and/or shift length of the newly hired employees’ work during a two or more week break-in period </a:t>
            </a:r>
          </a:p>
          <a:p>
            <a:pPr lvl="1"/>
            <a:r>
              <a:rPr lang="en-US"/>
              <a:t>Modify the work schedules during hot </a:t>
            </a:r>
            <a:r>
              <a:rPr lang="en-US" dirty="0"/>
              <a:t>Julys</a:t>
            </a:r>
            <a:r>
              <a:rPr lang="en-US"/>
              <a:t> </a:t>
            </a:r>
          </a:p>
          <a:p>
            <a:endParaRPr lang="en-US"/>
          </a:p>
        </p:txBody>
      </p:sp>
      <p:pic>
        <p:nvPicPr>
          <p:cNvPr id="7" name="Picture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9982" r="9982"/>
          <a:stretch>
            <a:fillRect/>
          </a:stretch>
        </p:blipFill>
        <p:spPr bwMode="auto">
          <a:xfrm>
            <a:off x="777875" y="722313"/>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8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201479"/>
            <a:ext cx="10676164" cy="774914"/>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a:p>
        </p:txBody>
      </p:sp>
      <p:sp>
        <p:nvSpPr>
          <p:cNvPr id="6" name="Title 5">
            <a:extLst>
              <a:ext uri="{FF2B5EF4-FFF2-40B4-BE49-F238E27FC236}">
                <a16:creationId xmlns:a16="http://schemas.microsoft.com/office/drawing/2014/main" id="{FD843CF9-1EEE-A93C-6F3A-146A5C9BA009}"/>
              </a:ext>
            </a:extLst>
          </p:cNvPr>
          <p:cNvSpPr>
            <a:spLocks noGrp="1"/>
          </p:cNvSpPr>
          <p:nvPr>
            <p:ph type="title"/>
          </p:nvPr>
        </p:nvSpPr>
        <p:spPr>
          <a:xfrm>
            <a:off x="594360" y="354822"/>
            <a:ext cx="11222988" cy="1016001"/>
          </a:xfrm>
        </p:spPr>
        <p:txBody>
          <a:bodyPr>
            <a:normAutofit/>
          </a:bodyPr>
          <a:lstStyle/>
          <a:p>
            <a:r>
              <a:rPr lang="en-US" dirty="0"/>
              <a:t>Training</a:t>
            </a:r>
          </a:p>
        </p:txBody>
      </p:sp>
      <p:sp>
        <p:nvSpPr>
          <p:cNvPr id="2" name="Content Placeholder 1"/>
          <p:cNvSpPr>
            <a:spLocks noGrp="1"/>
          </p:cNvSpPr>
          <p:nvPr>
            <p:ph sz="quarter" idx="11"/>
          </p:nvPr>
        </p:nvSpPr>
        <p:spPr>
          <a:xfrm>
            <a:off x="594360" y="1524001"/>
            <a:ext cx="11222988" cy="4470400"/>
          </a:xfrm>
        </p:spPr>
        <p:txBody>
          <a:bodyPr>
            <a:normAutofit fontScale="92500" lnSpcReduction="10000"/>
          </a:bodyPr>
          <a:lstStyle/>
          <a:p>
            <a:r>
              <a:rPr lang="en-US"/>
              <a:t>All employees and supervisors before beginning work that could reasonably lead to heat illness.  Required topics - </a:t>
            </a:r>
          </a:p>
          <a:p>
            <a:pPr lvl="1"/>
            <a:r>
              <a:rPr lang="en-US"/>
              <a:t>Environmental and personal risk factors for heat illness, as well as the added burden of heat load on the body </a:t>
            </a:r>
          </a:p>
          <a:p>
            <a:pPr lvl="1"/>
            <a:r>
              <a:rPr lang="en-US"/>
              <a:t>Employer’s indoor heat illness prevention plan procedures</a:t>
            </a:r>
          </a:p>
          <a:p>
            <a:pPr lvl="1"/>
            <a:r>
              <a:rPr lang="en-US"/>
              <a:t>The importance of frequent consumption of small quantities of water, up to </a:t>
            </a:r>
            <a:br>
              <a:rPr lang="en-US"/>
            </a:br>
            <a:r>
              <a:rPr lang="en-US"/>
              <a:t>4 cups per hour, when the work environment is hot and employees are likely to be sweating more than usual in the performance of their duties</a:t>
            </a:r>
          </a:p>
          <a:p>
            <a:pPr lvl="1"/>
            <a:r>
              <a:rPr lang="en-US"/>
              <a:t>Acclimatization</a:t>
            </a:r>
          </a:p>
          <a:p>
            <a:pPr lvl="1"/>
            <a:r>
              <a:rPr lang="en-US"/>
              <a:t>Types of heat illness and importance of reporting heat illness for themselves or co-workers</a:t>
            </a:r>
          </a:p>
          <a:p>
            <a:pPr lvl="1"/>
            <a:r>
              <a:rPr lang="en-US"/>
              <a:t>Response procedures and EMS procedures and procedures for communicating to emergency responders</a:t>
            </a:r>
          </a:p>
        </p:txBody>
      </p:sp>
    </p:spTree>
    <p:extLst>
      <p:ext uri="{BB962C8B-B14F-4D97-AF65-F5344CB8AC3E}">
        <p14:creationId xmlns:p14="http://schemas.microsoft.com/office/powerpoint/2010/main" val="3459504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677636" y="365125"/>
            <a:ext cx="10676164" cy="101486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endParaRPr lang="en-US"/>
          </a:p>
        </p:txBody>
      </p:sp>
      <p:sp>
        <p:nvSpPr>
          <p:cNvPr id="6" name="Title 5">
            <a:extLst>
              <a:ext uri="{FF2B5EF4-FFF2-40B4-BE49-F238E27FC236}">
                <a16:creationId xmlns:a16="http://schemas.microsoft.com/office/drawing/2014/main" id="{D4F9C26D-AA1C-1F8F-36F9-73E3E04ADD26}"/>
              </a:ext>
            </a:extLst>
          </p:cNvPr>
          <p:cNvSpPr>
            <a:spLocks noGrp="1"/>
          </p:cNvSpPr>
          <p:nvPr>
            <p:ph type="title"/>
          </p:nvPr>
        </p:nvSpPr>
        <p:spPr>
          <a:xfrm>
            <a:off x="594360" y="354822"/>
            <a:ext cx="11222988" cy="1016001"/>
          </a:xfrm>
        </p:spPr>
        <p:txBody>
          <a:bodyPr>
            <a:normAutofit/>
          </a:bodyPr>
          <a:lstStyle/>
          <a:p>
            <a:r>
              <a:rPr lang="en-US" dirty="0"/>
              <a:t>Additional Supervisor Training</a:t>
            </a:r>
          </a:p>
        </p:txBody>
      </p:sp>
      <p:sp>
        <p:nvSpPr>
          <p:cNvPr id="2" name="Content Placeholder 1"/>
          <p:cNvSpPr>
            <a:spLocks noGrp="1"/>
          </p:cNvSpPr>
          <p:nvPr>
            <p:ph sz="quarter" idx="11"/>
          </p:nvPr>
        </p:nvSpPr>
        <p:spPr>
          <a:xfrm>
            <a:off x="594360" y="1524001"/>
            <a:ext cx="11222988" cy="4470400"/>
          </a:xfrm>
        </p:spPr>
        <p:txBody>
          <a:bodyPr/>
          <a:lstStyle/>
          <a:p>
            <a:pPr lvl="1"/>
            <a:r>
              <a:rPr lang="en-US"/>
              <a:t>Same topics as employees</a:t>
            </a:r>
            <a:endParaRPr lang="en-US" dirty="0"/>
          </a:p>
          <a:p>
            <a:pPr lvl="1"/>
            <a:r>
              <a:rPr lang="en-US"/>
              <a:t>The procedures the supervisor is to follow to implement the required procedures </a:t>
            </a:r>
            <a:endParaRPr lang="en-US" dirty="0"/>
          </a:p>
          <a:p>
            <a:pPr lvl="1"/>
            <a:r>
              <a:rPr lang="en-US"/>
              <a:t>The procedures the supervisor is to follow when an employee exhibits signs or reports symptoms consistent with possible heat illness, including emergency response procedures</a:t>
            </a:r>
            <a:endParaRPr lang="en-US" dirty="0"/>
          </a:p>
          <a:p>
            <a:pPr lvl="1"/>
            <a:r>
              <a:rPr lang="en-US"/>
              <a:t>How to monitor weather reports and how to respond to hot weather advisories</a:t>
            </a:r>
            <a:endParaRPr lang="en-US" dirty="0"/>
          </a:p>
          <a:p>
            <a:pPr lvl="1"/>
            <a:endParaRPr lang="en-US" dirty="0"/>
          </a:p>
        </p:txBody>
      </p:sp>
    </p:spTree>
    <p:extLst>
      <p:ext uri="{BB962C8B-B14F-4D97-AF65-F5344CB8AC3E}">
        <p14:creationId xmlns:p14="http://schemas.microsoft.com/office/powerpoint/2010/main" val="1162485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a:t>Issue Spotting – Radiant Heat</a:t>
            </a:r>
          </a:p>
        </p:txBody>
      </p:sp>
      <p:sp>
        <p:nvSpPr>
          <p:cNvPr id="3" name="Content Placeholder 2"/>
          <p:cNvSpPr>
            <a:spLocks noGrp="1"/>
          </p:cNvSpPr>
          <p:nvPr>
            <p:ph sz="quarter" idx="11"/>
          </p:nvPr>
        </p:nvSpPr>
        <p:spPr>
          <a:xfrm>
            <a:off x="594360" y="1524001"/>
            <a:ext cx="11222988" cy="4470400"/>
          </a:xfrm>
        </p:spPr>
        <p:txBody>
          <a:bodyPr>
            <a:normAutofit/>
          </a:bodyPr>
          <a:lstStyle/>
          <a:p>
            <a:pPr lvl="1"/>
            <a:r>
              <a:rPr lang="en-US" dirty="0"/>
              <a:t>“</a:t>
            </a:r>
            <a:r>
              <a:rPr lang="en-US" b="1"/>
              <a:t>High radiant heat area</a:t>
            </a:r>
            <a:r>
              <a:rPr lang="en-US" dirty="0"/>
              <a:t>” </a:t>
            </a:r>
            <a:r>
              <a:rPr lang="en-US"/>
              <a:t>means a work area where the globe temperature is at least five degrees Fahrenheit greater than the temperature</a:t>
            </a:r>
            <a:r>
              <a:rPr lang="en-US" dirty="0"/>
              <a:t>. “</a:t>
            </a:r>
            <a:r>
              <a:rPr lang="en-US" b="1"/>
              <a:t>Temperature</a:t>
            </a:r>
            <a:r>
              <a:rPr lang="en-US" dirty="0"/>
              <a:t>” </a:t>
            </a:r>
            <a:r>
              <a:rPr lang="en-US"/>
              <a:t>means the dry bulb temperature in degrees Fahrenheit obtainable by using a thermometer freely exposed to the air without considering humidity or radiant heat, to measure the temperature in the immediate area where employees are located.</a:t>
            </a:r>
            <a:endParaRPr lang="en-US" dirty="0"/>
          </a:p>
          <a:p>
            <a:pPr lvl="1"/>
            <a:endParaRPr lang="en-US" dirty="0"/>
          </a:p>
          <a:p>
            <a:pPr lvl="1"/>
            <a:r>
              <a:rPr lang="en-US" dirty="0"/>
              <a:t>“</a:t>
            </a:r>
            <a:r>
              <a:rPr lang="en-US" b="1"/>
              <a:t>High radiant heat source</a:t>
            </a:r>
            <a:r>
              <a:rPr lang="en-US" dirty="0"/>
              <a:t>” </a:t>
            </a:r>
            <a:r>
              <a:rPr lang="en-US"/>
              <a:t>means any object, surface, or other source of radiant heat that, if not shielded, would raise the globe temperature of the cool-down area five degrees Fahrenheit or greater than the dry bulb temperature of the cool-down area. </a:t>
            </a:r>
            <a:endParaRPr lang="en-US" dirty="0"/>
          </a:p>
        </p:txBody>
      </p:sp>
    </p:spTree>
    <p:extLst>
      <p:ext uri="{BB962C8B-B14F-4D97-AF65-F5344CB8AC3E}">
        <p14:creationId xmlns:p14="http://schemas.microsoft.com/office/powerpoint/2010/main" val="225046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a:t>Issue Spotting – Radiant Heat</a:t>
            </a:r>
          </a:p>
        </p:txBody>
      </p:sp>
      <p:sp>
        <p:nvSpPr>
          <p:cNvPr id="3" name="Content Placeholder 2"/>
          <p:cNvSpPr>
            <a:spLocks noGrp="1"/>
          </p:cNvSpPr>
          <p:nvPr>
            <p:ph sz="quarter" idx="11"/>
          </p:nvPr>
        </p:nvSpPr>
        <p:spPr>
          <a:xfrm>
            <a:off x="685800" y="1817915"/>
            <a:ext cx="11131548" cy="4176485"/>
          </a:xfrm>
        </p:spPr>
        <p:txBody>
          <a:bodyPr>
            <a:normAutofit/>
          </a:bodyPr>
          <a:lstStyle/>
          <a:p>
            <a:pPr lvl="1"/>
            <a:r>
              <a:rPr lang="en-US" dirty="0"/>
              <a:t> </a:t>
            </a:r>
            <a:r>
              <a:rPr lang="en-US"/>
              <a:t>“Shielding” means a physical barrier between radiant heat sources and employees that reduces the transmission of radiant heat. </a:t>
            </a:r>
            <a:endParaRPr lang="en-US" dirty="0"/>
          </a:p>
          <a:p>
            <a:pPr marL="0" lvl="1" indent="0">
              <a:buNone/>
            </a:pPr>
            <a:endParaRPr lang="en-US" dirty="0"/>
          </a:p>
          <a:p>
            <a:pPr marL="0" lvl="1" indent="0">
              <a:buNone/>
            </a:pPr>
            <a:r>
              <a:rPr lang="en-US"/>
              <a:t>This is an example of an “engineering control.”</a:t>
            </a:r>
            <a:endParaRPr lang="en-US" dirty="0"/>
          </a:p>
          <a:p>
            <a:pPr lvl="1"/>
            <a:endParaRPr lang="en-US" dirty="0"/>
          </a:p>
          <a:p>
            <a:r>
              <a:rPr lang="en-US"/>
              <a:t>Discussion Point – What are some examples of radiant heat?</a:t>
            </a:r>
            <a:endParaRPr lang="en-US" dirty="0"/>
          </a:p>
          <a:p>
            <a:pPr lvl="1"/>
            <a:r>
              <a:rPr lang="en-US"/>
              <a:t>Grills, fryers, food preparation, manufacturing processes like glass, foundries, laundry processes, etc.</a:t>
            </a:r>
            <a:endParaRPr lang="en-US" dirty="0"/>
          </a:p>
          <a:p>
            <a:pPr lvl="1"/>
            <a:endParaRPr lang="en-US" dirty="0"/>
          </a:p>
          <a:p>
            <a:pPr lvl="1"/>
            <a:endParaRPr lang="en-US" dirty="0"/>
          </a:p>
        </p:txBody>
      </p:sp>
    </p:spTree>
    <p:extLst>
      <p:ext uri="{BB962C8B-B14F-4D97-AF65-F5344CB8AC3E}">
        <p14:creationId xmlns:p14="http://schemas.microsoft.com/office/powerpoint/2010/main" val="3312041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a:t>Issue Spotting – Radiant Heat</a:t>
            </a:r>
          </a:p>
        </p:txBody>
      </p:sp>
      <p:sp>
        <p:nvSpPr>
          <p:cNvPr id="3" name="Content Placeholder 2"/>
          <p:cNvSpPr>
            <a:spLocks noGrp="1"/>
          </p:cNvSpPr>
          <p:nvPr>
            <p:ph sz="quarter" idx="11"/>
          </p:nvPr>
        </p:nvSpPr>
        <p:spPr>
          <a:xfrm>
            <a:off x="685800" y="1817915"/>
            <a:ext cx="11131548" cy="4176485"/>
          </a:xfrm>
        </p:spPr>
        <p:txBody>
          <a:bodyPr>
            <a:normAutofit/>
          </a:bodyPr>
          <a:lstStyle/>
          <a:p>
            <a:r>
              <a:rPr lang="en-US"/>
              <a:t>Regulation Requirements – </a:t>
            </a:r>
            <a:endParaRPr lang="en-US" dirty="0"/>
          </a:p>
          <a:p>
            <a:pPr lvl="1"/>
            <a:r>
              <a:rPr lang="en-US"/>
              <a:t>When employees work in high radiant heat areas, engineering controls shall be used to reduce the temperature and heat index to below 82 degrees F.  </a:t>
            </a:r>
            <a:endParaRPr lang="en-US" dirty="0"/>
          </a:p>
          <a:p>
            <a:r>
              <a:rPr lang="en-US"/>
              <a:t>UNLESS</a:t>
            </a:r>
            <a:endParaRPr lang="en-US" dirty="0"/>
          </a:p>
          <a:p>
            <a:pPr lvl="1"/>
            <a:r>
              <a:rPr lang="en-US"/>
              <a:t>The engineering controls are infeasible.  If infeasible, then use engineering controls to reduce the temperature or heat index to lowest feasible level; use engineering controls to otherwise minimize the risk of heat illness.  Then, use administrative controls.</a:t>
            </a:r>
            <a:endParaRPr lang="en-US" dirty="0"/>
          </a:p>
          <a:p>
            <a:pPr lvl="1"/>
            <a:endParaRPr lang="en-US" dirty="0"/>
          </a:p>
          <a:p>
            <a:pPr lvl="1"/>
            <a:endParaRPr lang="en-US" dirty="0"/>
          </a:p>
        </p:txBody>
      </p:sp>
    </p:spTree>
    <p:extLst>
      <p:ext uri="{BB962C8B-B14F-4D97-AF65-F5344CB8AC3E}">
        <p14:creationId xmlns:p14="http://schemas.microsoft.com/office/powerpoint/2010/main" val="1758553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a:t>SCENARIO #2</a:t>
            </a:r>
          </a:p>
        </p:txBody>
      </p:sp>
      <p:sp>
        <p:nvSpPr>
          <p:cNvPr id="3" name="Content Placeholder 2"/>
          <p:cNvSpPr>
            <a:spLocks noGrp="1"/>
          </p:cNvSpPr>
          <p:nvPr>
            <p:ph sz="quarter" idx="11"/>
          </p:nvPr>
        </p:nvSpPr>
        <p:spPr>
          <a:xfrm>
            <a:off x="685800" y="1817915"/>
            <a:ext cx="11131548" cy="4176485"/>
          </a:xfrm>
        </p:spPr>
        <p:txBody>
          <a:bodyPr>
            <a:noAutofit/>
          </a:bodyPr>
          <a:lstStyle/>
          <a:p>
            <a:r>
              <a:rPr lang="en-US"/>
              <a:t>Tony and Chris work together in a manufacturing environment where tools are created.  In the creation process, materials are heated to 400 degrees Fahrenheit, and the manufacturing machines radiate heat.  Tony and Chris work within 20 feet of the machines, and no matter what, it’s always over 90 degrees in the area of the machine.</a:t>
            </a:r>
            <a:endParaRPr lang="en-US" dirty="0"/>
          </a:p>
          <a:p>
            <a:pPr lvl="1"/>
            <a:r>
              <a:rPr lang="en-US"/>
              <a:t>How do you address the heat hazard?</a:t>
            </a:r>
            <a:endParaRPr lang="en-US" dirty="0"/>
          </a:p>
        </p:txBody>
      </p:sp>
    </p:spTree>
    <p:extLst>
      <p:ext uri="{BB962C8B-B14F-4D97-AF65-F5344CB8AC3E}">
        <p14:creationId xmlns:p14="http://schemas.microsoft.com/office/powerpoint/2010/main" val="2097810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ARE YOU READY?</a:t>
            </a:r>
          </a:p>
        </p:txBody>
      </p:sp>
    </p:spTree>
    <p:extLst>
      <p:ext uri="{BB962C8B-B14F-4D97-AF65-F5344CB8AC3E}">
        <p14:creationId xmlns:p14="http://schemas.microsoft.com/office/powerpoint/2010/main" val="1418015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80" y="2489200"/>
            <a:ext cx="11259820" cy="2438399"/>
          </a:xfrm>
        </p:spPr>
        <p:txBody>
          <a:bodyPr>
            <a:normAutofit/>
          </a:bodyPr>
          <a:lstStyle/>
          <a:p>
            <a:pPr algn="ctr"/>
            <a:r>
              <a:rPr lang="en-US"/>
              <a:t>What Will OSHA Do During a Heat-Related Inspection?</a:t>
            </a:r>
            <a:endParaRPr lang="en-US" dirty="0"/>
          </a:p>
        </p:txBody>
      </p:sp>
    </p:spTree>
    <p:extLst>
      <p:ext uri="{BB962C8B-B14F-4D97-AF65-F5344CB8AC3E}">
        <p14:creationId xmlns:p14="http://schemas.microsoft.com/office/powerpoint/2010/main" val="31414696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85800" y="1358900"/>
            <a:ext cx="11131550" cy="4635500"/>
          </a:xfrm>
        </p:spPr>
        <p:txBody>
          <a:bodyPr>
            <a:normAutofit/>
          </a:bodyPr>
          <a:lstStyle/>
          <a:p>
            <a:r>
              <a:rPr lang="en-US" sz="2400" dirty="0"/>
              <a:t>Determine whether the employer has a heat illness and injury program, including whether:</a:t>
            </a:r>
          </a:p>
          <a:p>
            <a:pPr marL="406400" lvl="1" indent="-406400">
              <a:buFont typeface="Wingdings" panose="05000000000000000000" pitchFamily="2" charset="2"/>
              <a:buChar char="ü"/>
            </a:pPr>
            <a:r>
              <a:rPr lang="en-US" sz="2400" dirty="0"/>
              <a:t>The employer has a written program;</a:t>
            </a:r>
          </a:p>
          <a:p>
            <a:pPr marL="406400" lvl="1" indent="-406400">
              <a:buFont typeface="Wingdings" panose="05000000000000000000" pitchFamily="2" charset="2"/>
              <a:buChar char="ü"/>
            </a:pPr>
            <a:r>
              <a:rPr lang="en-US" sz="2400" dirty="0"/>
              <a:t>Employees have been trained;</a:t>
            </a:r>
          </a:p>
          <a:p>
            <a:pPr marL="406400" lvl="1" indent="-406400">
              <a:buFont typeface="Wingdings" panose="05000000000000000000" pitchFamily="2" charset="2"/>
              <a:buChar char="ü"/>
            </a:pPr>
            <a:r>
              <a:rPr lang="en-US" sz="2400" dirty="0"/>
              <a:t>The employer monitors temperature and worker exertion;</a:t>
            </a:r>
          </a:p>
          <a:p>
            <a:pPr marL="406400" lvl="1" indent="-406400">
              <a:buFont typeface="Wingdings" panose="05000000000000000000" pitchFamily="2" charset="2"/>
              <a:buChar char="ü"/>
            </a:pPr>
            <a:r>
              <a:rPr lang="en-US" sz="2400" dirty="0"/>
              <a:t>Unlimited cool water is easily accessible to workers;</a:t>
            </a:r>
          </a:p>
          <a:p>
            <a:pPr marL="406400" lvl="1" indent="-406400">
              <a:buFont typeface="Wingdings" panose="05000000000000000000" pitchFamily="2" charset="2"/>
              <a:buChar char="ü"/>
            </a:pPr>
            <a:r>
              <a:rPr lang="en-US" sz="2400" dirty="0"/>
              <a:t>The employer provides required cool-down breaks;</a:t>
            </a:r>
          </a:p>
          <a:p>
            <a:pPr marL="406400" lvl="1" indent="-406400">
              <a:buFont typeface="Wingdings" panose="05000000000000000000" pitchFamily="2" charset="2"/>
              <a:buChar char="ü"/>
            </a:pPr>
            <a:r>
              <a:rPr lang="en-US" sz="2400" dirty="0"/>
              <a:t>Acclimatization process.</a:t>
            </a:r>
          </a:p>
        </p:txBody>
      </p:sp>
    </p:spTree>
    <p:extLst>
      <p:ext uri="{BB962C8B-B14F-4D97-AF65-F5344CB8AC3E}">
        <p14:creationId xmlns:p14="http://schemas.microsoft.com/office/powerpoint/2010/main" val="266487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6105"/>
            <a:ext cx="4953000" cy="1325563"/>
          </a:xfrm>
        </p:spPr>
        <p:txBody>
          <a:bodyPr/>
          <a:lstStyle/>
          <a:p>
            <a:r>
              <a:rPr lang="en-US"/>
              <a:t>AGENDA</a:t>
            </a:r>
          </a:p>
        </p:txBody>
      </p:sp>
      <p:sp>
        <p:nvSpPr>
          <p:cNvPr id="3" name="Content Placeholder 2"/>
          <p:cNvSpPr>
            <a:spLocks noGrp="1"/>
          </p:cNvSpPr>
          <p:nvPr>
            <p:ph type="body" sz="quarter" idx="10"/>
          </p:nvPr>
        </p:nvSpPr>
        <p:spPr>
          <a:xfrm>
            <a:off x="6934200" y="393700"/>
            <a:ext cx="5105400" cy="6070600"/>
          </a:xfrm>
        </p:spPr>
        <p:txBody>
          <a:bodyPr>
            <a:normAutofit/>
          </a:bodyPr>
          <a:lstStyle/>
          <a:p>
            <a:pPr marL="285750" indent="-285750">
              <a:lnSpc>
                <a:spcPct val="150000"/>
              </a:lnSpc>
              <a:buFont typeface="Arial" panose="020B0604020202020204" pitchFamily="34" charset="0"/>
              <a:buChar char="•"/>
            </a:pPr>
            <a:r>
              <a:rPr lang="en-US" sz="1500" dirty="0"/>
              <a:t>Today - Current Enforcement</a:t>
            </a:r>
          </a:p>
          <a:p>
            <a:pPr marL="285750" indent="-285750">
              <a:lnSpc>
                <a:spcPct val="150000"/>
              </a:lnSpc>
              <a:buFont typeface="Arial" panose="020B0604020202020204" pitchFamily="34" charset="0"/>
              <a:buChar char="•"/>
            </a:pPr>
            <a:r>
              <a:rPr lang="en-US" sz="1500" dirty="0"/>
              <a:t>New Regulation Section 3396</a:t>
            </a:r>
          </a:p>
          <a:p>
            <a:pPr marL="285750" indent="-285750">
              <a:lnSpc>
                <a:spcPct val="150000"/>
              </a:lnSpc>
              <a:buFont typeface="Arial" panose="020B0604020202020204" pitchFamily="34" charset="0"/>
              <a:buChar char="•"/>
            </a:pPr>
            <a:r>
              <a:rPr lang="en-US" sz="1500" dirty="0"/>
              <a:t>Review Indoor Heat Standard</a:t>
            </a:r>
          </a:p>
          <a:p>
            <a:pPr marL="742950" lvl="1" indent="-285750">
              <a:lnSpc>
                <a:spcPct val="150000"/>
              </a:lnSpc>
              <a:buClr>
                <a:schemeClr val="bg1"/>
              </a:buClr>
              <a:buFont typeface="Arial" panose="020B0604020202020204" pitchFamily="34" charset="0"/>
              <a:buChar char="‒"/>
            </a:pPr>
            <a:r>
              <a:rPr lang="en-US" sz="1500" dirty="0">
                <a:solidFill>
                  <a:schemeClr val="bg1"/>
                </a:solidFill>
              </a:rPr>
              <a:t>Important Definitions</a:t>
            </a:r>
          </a:p>
          <a:p>
            <a:pPr marL="742950" lvl="1" indent="-285750">
              <a:lnSpc>
                <a:spcPct val="150000"/>
              </a:lnSpc>
              <a:buClr>
                <a:schemeClr val="bg1"/>
              </a:buClr>
              <a:buFont typeface="Arial" panose="020B0604020202020204" pitchFamily="34" charset="0"/>
              <a:buChar char="‒"/>
            </a:pPr>
            <a:r>
              <a:rPr lang="en-US" sz="1500" dirty="0">
                <a:solidFill>
                  <a:schemeClr val="bg1"/>
                </a:solidFill>
              </a:rPr>
              <a:t>Exceptions</a:t>
            </a:r>
          </a:p>
          <a:p>
            <a:pPr marL="742950" lvl="1" indent="-285750">
              <a:lnSpc>
                <a:spcPct val="150000"/>
              </a:lnSpc>
              <a:buClr>
                <a:schemeClr val="bg1"/>
              </a:buClr>
              <a:buFont typeface="Arial" panose="020B0604020202020204" pitchFamily="34" charset="0"/>
              <a:buChar char="‒"/>
            </a:pPr>
            <a:r>
              <a:rPr lang="en-US" sz="1500" dirty="0">
                <a:solidFill>
                  <a:schemeClr val="bg1"/>
                </a:solidFill>
              </a:rPr>
              <a:t>Water, Cool-Down Areas, Control Measures, Etc.</a:t>
            </a:r>
          </a:p>
          <a:p>
            <a:pPr marL="285750" indent="-285750">
              <a:lnSpc>
                <a:spcPct val="150000"/>
              </a:lnSpc>
              <a:spcBef>
                <a:spcPts val="1200"/>
              </a:spcBef>
              <a:buFont typeface="Arial" panose="020B0604020202020204" pitchFamily="34" charset="0"/>
              <a:buChar char="•"/>
            </a:pPr>
            <a:r>
              <a:rPr lang="en-US" sz="1500" dirty="0"/>
              <a:t>Best Practices</a:t>
            </a:r>
          </a:p>
          <a:p>
            <a:pPr marL="285750" indent="-285750">
              <a:lnSpc>
                <a:spcPct val="150000"/>
              </a:lnSpc>
              <a:buFont typeface="Arial" panose="020B0604020202020204" pitchFamily="34" charset="0"/>
              <a:buChar char="•"/>
            </a:pPr>
            <a:r>
              <a:rPr lang="en-US" sz="1500" dirty="0"/>
              <a:t>2024-2025 Outlook</a:t>
            </a:r>
          </a:p>
          <a:p>
            <a:pPr marL="285750" indent="-28575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1421358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ED1DB2-F70F-9D6A-366B-C62CD093BFD2}"/>
              </a:ext>
            </a:extLst>
          </p:cNvPr>
          <p:cNvSpPr>
            <a:spLocks noGrp="1"/>
          </p:cNvSpPr>
          <p:nvPr>
            <p:ph type="title"/>
          </p:nvPr>
        </p:nvSpPr>
        <p:spPr>
          <a:xfrm>
            <a:off x="594360" y="354822"/>
            <a:ext cx="7983583" cy="1016001"/>
          </a:xfrm>
        </p:spPr>
        <p:txBody>
          <a:bodyPr>
            <a:noAutofit/>
          </a:bodyPr>
          <a:lstStyle/>
          <a:p>
            <a:r>
              <a:rPr lang="en-US" dirty="0"/>
              <a:t>Top Heat Illness CSHO Inspector Interview Questions</a:t>
            </a:r>
          </a:p>
        </p:txBody>
      </p:sp>
      <p:sp>
        <p:nvSpPr>
          <p:cNvPr id="3" name="Content Placeholder 2"/>
          <p:cNvSpPr>
            <a:spLocks noGrp="1"/>
          </p:cNvSpPr>
          <p:nvPr>
            <p:ph sz="quarter" idx="11"/>
          </p:nvPr>
        </p:nvSpPr>
        <p:spPr>
          <a:xfrm>
            <a:off x="594360" y="1785257"/>
            <a:ext cx="11222988" cy="4209144"/>
          </a:xfrm>
        </p:spPr>
        <p:txBody>
          <a:bodyPr>
            <a:normAutofit/>
          </a:bodyPr>
          <a:lstStyle/>
          <a:p>
            <a:pPr lvl="1"/>
            <a:r>
              <a:rPr lang="en-US"/>
              <a:t>Where is your written indoor heat illness plan?</a:t>
            </a:r>
            <a:endParaRPr lang="en-US" dirty="0"/>
          </a:p>
          <a:p>
            <a:pPr lvl="1"/>
            <a:r>
              <a:rPr lang="en-US"/>
              <a:t>Do you know what acclimatization is? Have you been acclimatized?</a:t>
            </a:r>
            <a:endParaRPr lang="en-US" dirty="0"/>
          </a:p>
          <a:p>
            <a:pPr lvl="1"/>
            <a:r>
              <a:rPr lang="en-US"/>
              <a:t>Where is the water? Is it cold?</a:t>
            </a:r>
            <a:endParaRPr lang="en-US" dirty="0"/>
          </a:p>
          <a:p>
            <a:pPr lvl="1"/>
            <a:r>
              <a:rPr lang="en-US"/>
              <a:t>Where do you go to cool off or rest?</a:t>
            </a:r>
            <a:endParaRPr lang="en-US" dirty="0"/>
          </a:p>
          <a:p>
            <a:pPr lvl="1"/>
            <a:r>
              <a:rPr lang="en-US"/>
              <a:t>What are the symptoms of heat illness?</a:t>
            </a:r>
            <a:endParaRPr lang="en-US" dirty="0"/>
          </a:p>
          <a:p>
            <a:pPr lvl="1"/>
            <a:r>
              <a:rPr lang="en-US"/>
              <a:t>If you feel heat illness symptoms, what do you do?</a:t>
            </a:r>
            <a:endParaRPr lang="en-US" dirty="0"/>
          </a:p>
          <a:p>
            <a:pPr lvl="1"/>
            <a:r>
              <a:rPr lang="en-US"/>
              <a:t>Who performs and how is the temperature and heat monitored at this worksite?</a:t>
            </a:r>
            <a:endParaRPr lang="en-US" dirty="0"/>
          </a:p>
        </p:txBody>
      </p:sp>
    </p:spTree>
    <p:extLst>
      <p:ext uri="{BB962C8B-B14F-4D97-AF65-F5344CB8AC3E}">
        <p14:creationId xmlns:p14="http://schemas.microsoft.com/office/powerpoint/2010/main" val="1724826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14DC-0B5A-6239-1CA6-7373D1112658}"/>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981315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a:t>California Indoor Heat Illness Prevention</a:t>
            </a:r>
          </a:p>
        </p:txBody>
      </p:sp>
      <p:sp>
        <p:nvSpPr>
          <p:cNvPr id="3" name="Content Placeholder 2"/>
          <p:cNvSpPr>
            <a:spLocks noGrp="1"/>
          </p:cNvSpPr>
          <p:nvPr>
            <p:ph sz="quarter" idx="11"/>
          </p:nvPr>
        </p:nvSpPr>
        <p:spPr>
          <a:xfrm>
            <a:off x="594360" y="1524001"/>
            <a:ext cx="11222988" cy="4470400"/>
          </a:xfrm>
        </p:spPr>
        <p:txBody>
          <a:bodyPr>
            <a:normAutofit/>
          </a:bodyPr>
          <a:lstStyle/>
          <a:p>
            <a:r>
              <a:rPr lang="en-US" dirty="0"/>
              <a:t>Model California Indoor Heat Illness Prevention Plan Template</a:t>
            </a:r>
          </a:p>
          <a:p>
            <a:pPr lvl="1"/>
            <a:r>
              <a:rPr lang="en-US"/>
              <a:t>To help employers meet these new standards, we have prepared a model California Heat Illness Prevention in Indoor Places of Employment Compliance / Template Package. The templates include:</a:t>
            </a:r>
            <a:endParaRPr lang="en-US" dirty="0"/>
          </a:p>
          <a:p>
            <a:pPr lvl="2"/>
            <a:r>
              <a:rPr lang="en-US"/>
              <a:t>Model California Indoor Heat Illness Prevention Plan</a:t>
            </a:r>
            <a:endParaRPr lang="en-US" dirty="0"/>
          </a:p>
          <a:p>
            <a:pPr lvl="2"/>
            <a:r>
              <a:rPr lang="en-US"/>
              <a:t>PowerPoint training deck</a:t>
            </a:r>
            <a:endParaRPr lang="en-US" dirty="0"/>
          </a:p>
          <a:p>
            <a:pPr lvl="2"/>
            <a:r>
              <a:rPr lang="en-US"/>
              <a:t>Hazard assessment form</a:t>
            </a:r>
            <a:endParaRPr lang="en-US" dirty="0"/>
          </a:p>
          <a:p>
            <a:pPr lvl="2"/>
            <a:r>
              <a:rPr lang="en-US"/>
              <a:t>Notice to employees</a:t>
            </a:r>
            <a:endParaRPr lang="en-US" dirty="0"/>
          </a:p>
          <a:p>
            <a:pPr lvl="2"/>
            <a:r>
              <a:rPr lang="en-US"/>
              <a:t>Overview for stakeholders</a:t>
            </a:r>
            <a:endParaRPr lang="en-US" dirty="0"/>
          </a:p>
          <a:p>
            <a:pPr lvl="1"/>
            <a:r>
              <a:rPr lang="en-US"/>
              <a:t>Our comprehensive template package is available to clients for $1,000.00.</a:t>
            </a:r>
            <a:endParaRPr lang="en-US" dirty="0"/>
          </a:p>
          <a:p>
            <a:r>
              <a:rPr lang="en-US" dirty="0"/>
              <a:t>For more information or to purchase the package, please reach out to Robert or Karen</a:t>
            </a:r>
          </a:p>
        </p:txBody>
      </p:sp>
    </p:spTree>
    <p:extLst>
      <p:ext uri="{BB962C8B-B14F-4D97-AF65-F5344CB8AC3E}">
        <p14:creationId xmlns:p14="http://schemas.microsoft.com/office/powerpoint/2010/main" val="2570034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54822"/>
            <a:ext cx="11222988" cy="1016001"/>
          </a:xfrm>
        </p:spPr>
        <p:txBody>
          <a:bodyPr/>
          <a:lstStyle/>
          <a:p>
            <a:r>
              <a:rPr lang="en-US" dirty="0"/>
              <a:t>Resources And Events</a:t>
            </a:r>
          </a:p>
        </p:txBody>
      </p:sp>
      <p:sp>
        <p:nvSpPr>
          <p:cNvPr id="3" name="Content Placeholder 2"/>
          <p:cNvSpPr>
            <a:spLocks noGrp="1"/>
          </p:cNvSpPr>
          <p:nvPr>
            <p:ph sz="quarter" idx="11"/>
          </p:nvPr>
        </p:nvSpPr>
        <p:spPr>
          <a:xfrm>
            <a:off x="594360" y="1524001"/>
            <a:ext cx="11222988" cy="4470400"/>
          </a:xfrm>
        </p:spPr>
        <p:txBody>
          <a:bodyPr>
            <a:normAutofit/>
          </a:bodyPr>
          <a:lstStyle/>
          <a:p>
            <a:r>
              <a:rPr lang="en-US"/>
              <a:t>Ogletree Blogs  </a:t>
            </a:r>
          </a:p>
          <a:p>
            <a:r>
              <a:rPr lang="en-US"/>
              <a:t>Ogletree Webinar - Federal OSHA’s New Heat Injury and Illness Prevention Proposed Rule July 17, 2024</a:t>
            </a:r>
            <a:endParaRPr lang="en-US" dirty="0"/>
          </a:p>
          <a:p>
            <a:r>
              <a:rPr lang="en-US"/>
              <a:t>Ogletree Events – </a:t>
            </a:r>
            <a:r>
              <a:rPr lang="en-US">
                <a:solidFill>
                  <a:srgbClr val="FF0000"/>
                </a:solidFill>
              </a:rPr>
              <a:t>ALWAYS SELL OUT!!! REGISTER EARLY!!!</a:t>
            </a:r>
            <a:endParaRPr lang="en-US" dirty="0">
              <a:solidFill>
                <a:srgbClr val="FF0000"/>
              </a:solidFill>
            </a:endParaRPr>
          </a:p>
          <a:p>
            <a:pPr lvl="1"/>
            <a:r>
              <a:rPr lang="en-US" dirty="0"/>
              <a:t>California Workplace Safety Conference, Two Sessions</a:t>
            </a:r>
          </a:p>
          <a:p>
            <a:pPr lvl="2"/>
            <a:r>
              <a:rPr lang="en-US" dirty="0"/>
              <a:t>Oakland October 1, 2024</a:t>
            </a:r>
          </a:p>
          <a:p>
            <a:pPr lvl="2"/>
            <a:r>
              <a:rPr lang="en-US" dirty="0"/>
              <a:t>Orange County October 3, 2024</a:t>
            </a:r>
          </a:p>
          <a:p>
            <a:pPr lvl="1"/>
            <a:r>
              <a:rPr lang="en-US" dirty="0"/>
              <a:t>National Workplace Safety Symposium December 4-6, 2024</a:t>
            </a:r>
          </a:p>
          <a:p>
            <a:pPr lvl="2"/>
            <a:r>
              <a:rPr lang="en-US" dirty="0"/>
              <a:t>New Orleans Marriott Warehouse Arts District</a:t>
            </a:r>
          </a:p>
          <a:p>
            <a:pPr lvl="2"/>
            <a:endParaRPr lang="en-US" dirty="0"/>
          </a:p>
        </p:txBody>
      </p:sp>
    </p:spTree>
    <p:extLst>
      <p:ext uri="{BB962C8B-B14F-4D97-AF65-F5344CB8AC3E}">
        <p14:creationId xmlns:p14="http://schemas.microsoft.com/office/powerpoint/2010/main" val="1801034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Thank you!</a:t>
            </a:r>
          </a:p>
        </p:txBody>
      </p:sp>
      <p:sp>
        <p:nvSpPr>
          <p:cNvPr id="3" name="Text Placeholder 2"/>
          <p:cNvSpPr>
            <a:spLocks noGrp="1"/>
          </p:cNvSpPr>
          <p:nvPr>
            <p:ph type="body" sz="quarter" idx="12"/>
          </p:nvPr>
        </p:nvSpPr>
        <p:spPr>
          <a:xfrm>
            <a:off x="380643" y="1452082"/>
            <a:ext cx="7098943" cy="5203683"/>
          </a:xfrm>
        </p:spPr>
        <p:txBody>
          <a:bodyPr>
            <a:noAutofit/>
          </a:bodyPr>
          <a:lstStyle/>
          <a:p>
            <a:pPr lvl="0">
              <a:lnSpc>
                <a:spcPct val="100000"/>
              </a:lnSpc>
              <a:spcBef>
                <a:spcPts val="0"/>
              </a:spcBef>
              <a:spcAft>
                <a:spcPts val="0"/>
              </a:spcAft>
            </a:pPr>
            <a:r>
              <a:rPr lang="en-US" sz="2800" b="1" dirty="0">
                <a:solidFill>
                  <a:prstClr val="white"/>
                </a:solidFill>
              </a:rPr>
              <a:t>Robert C. Rodriguez</a:t>
            </a:r>
          </a:p>
          <a:p>
            <a:pPr lvl="0">
              <a:lnSpc>
                <a:spcPct val="100000"/>
              </a:lnSpc>
              <a:spcBef>
                <a:spcPts val="0"/>
              </a:spcBef>
              <a:spcAft>
                <a:spcPts val="0"/>
              </a:spcAft>
            </a:pPr>
            <a:r>
              <a:rPr lang="en-US" b="1">
                <a:solidFill>
                  <a:prstClr val="white"/>
                </a:solidFill>
              </a:rPr>
              <a:t>Co-Chair, Workplace Violence Prevention Practice Group</a:t>
            </a:r>
            <a:endParaRPr lang="en-US" b="1" dirty="0">
              <a:solidFill>
                <a:prstClr val="white"/>
              </a:solidFill>
            </a:endParaRPr>
          </a:p>
          <a:p>
            <a:pPr>
              <a:lnSpc>
                <a:spcPct val="100000"/>
              </a:lnSpc>
              <a:spcBef>
                <a:spcPts val="0"/>
              </a:spcBef>
              <a:spcAft>
                <a:spcPts val="0"/>
              </a:spcAft>
            </a:pPr>
            <a:r>
              <a:rPr lang="en-US" sz="1800"/>
              <a:t>Ogletree, Deakins, Nash, Smoak &amp; Stewart, P.C.</a:t>
            </a:r>
            <a:endParaRPr lang="en-US" sz="1800" dirty="0"/>
          </a:p>
          <a:p>
            <a:pPr lvl="0">
              <a:lnSpc>
                <a:spcPct val="100000"/>
              </a:lnSpc>
              <a:spcBef>
                <a:spcPts val="0"/>
              </a:spcBef>
              <a:spcAft>
                <a:spcPts val="0"/>
              </a:spcAft>
            </a:pPr>
            <a:r>
              <a:rPr lang="fr-FR" sz="1800">
                <a:solidFill>
                  <a:prstClr val="white"/>
                </a:solidFill>
              </a:rPr>
              <a:t>400 Capitol Mall, Suite 2800 | Sacramento, CA 95814</a:t>
            </a:r>
            <a:endParaRPr lang="fr-FR" sz="1800" dirty="0">
              <a:solidFill>
                <a:prstClr val="white"/>
              </a:solidFill>
            </a:endParaRPr>
          </a:p>
          <a:p>
            <a:pPr lvl="0">
              <a:lnSpc>
                <a:spcPct val="100000"/>
              </a:lnSpc>
              <a:spcBef>
                <a:spcPts val="0"/>
              </a:spcBef>
              <a:spcAft>
                <a:spcPts val="0"/>
              </a:spcAft>
            </a:pPr>
            <a:r>
              <a:rPr lang="fr-FR" sz="1800">
                <a:solidFill>
                  <a:prstClr val="white"/>
                </a:solidFill>
              </a:rPr>
              <a:t>robert.rodriguez@ogletree.com | Phone</a:t>
            </a:r>
            <a:r>
              <a:rPr lang="en-US" sz="1800">
                <a:solidFill>
                  <a:prstClr val="white"/>
                </a:solidFill>
              </a:rPr>
              <a:t>: 916.337.6958 </a:t>
            </a:r>
            <a:endParaRPr lang="en-US" sz="1800" dirty="0">
              <a:solidFill>
                <a:prstClr val="white"/>
              </a:solidFill>
            </a:endParaRPr>
          </a:p>
          <a:p>
            <a:pPr lvl="0">
              <a:lnSpc>
                <a:spcPct val="100000"/>
              </a:lnSpc>
              <a:spcBef>
                <a:spcPts val="0"/>
              </a:spcBef>
              <a:spcAft>
                <a:spcPts val="0"/>
              </a:spcAft>
            </a:pPr>
            <a:endParaRPr lang="en-US" sz="1400" dirty="0">
              <a:solidFill>
                <a:prstClr val="white"/>
              </a:solidFill>
            </a:endParaRPr>
          </a:p>
          <a:p>
            <a:pPr lvl="0">
              <a:lnSpc>
                <a:spcPct val="100000"/>
              </a:lnSpc>
              <a:spcBef>
                <a:spcPts val="0"/>
              </a:spcBef>
              <a:spcAft>
                <a:spcPts val="0"/>
              </a:spcAft>
            </a:pPr>
            <a:endParaRPr lang="en-US" b="1" dirty="0">
              <a:solidFill>
                <a:prstClr val="white"/>
              </a:solidFill>
            </a:endParaRPr>
          </a:p>
          <a:p>
            <a:pPr lvl="0">
              <a:lnSpc>
                <a:spcPct val="100000"/>
              </a:lnSpc>
              <a:spcBef>
                <a:spcPts val="0"/>
              </a:spcBef>
              <a:spcAft>
                <a:spcPts val="0"/>
              </a:spcAft>
            </a:pPr>
            <a:r>
              <a:rPr lang="en-US" sz="2800" b="1" dirty="0">
                <a:solidFill>
                  <a:prstClr val="white"/>
                </a:solidFill>
              </a:rPr>
              <a:t>Karen F.  Tynan</a:t>
            </a:r>
          </a:p>
          <a:p>
            <a:pPr>
              <a:lnSpc>
                <a:spcPct val="100000"/>
              </a:lnSpc>
              <a:spcBef>
                <a:spcPts val="0"/>
              </a:spcBef>
              <a:spcAft>
                <a:spcPts val="0"/>
              </a:spcAft>
            </a:pPr>
            <a:r>
              <a:rPr lang="en-US" b="1">
                <a:solidFill>
                  <a:prstClr val="white"/>
                </a:solidFill>
              </a:rPr>
              <a:t>Co-Chair, Workplace Violence Prevention Practice Group</a:t>
            </a:r>
            <a:endParaRPr lang="en-US" b="1" dirty="0">
              <a:solidFill>
                <a:prstClr val="white"/>
              </a:solidFill>
            </a:endParaRPr>
          </a:p>
          <a:p>
            <a:pPr lvl="0">
              <a:lnSpc>
                <a:spcPct val="100000"/>
              </a:lnSpc>
              <a:spcBef>
                <a:spcPts val="0"/>
              </a:spcBef>
              <a:spcAft>
                <a:spcPts val="0"/>
              </a:spcAft>
            </a:pPr>
            <a:r>
              <a:rPr lang="en-US" b="1">
                <a:solidFill>
                  <a:prstClr val="white"/>
                </a:solidFill>
              </a:rPr>
              <a:t>Chair West Coast OSHA Practice</a:t>
            </a:r>
            <a:endParaRPr lang="en-US" b="1" dirty="0">
              <a:solidFill>
                <a:prstClr val="white"/>
              </a:solidFill>
            </a:endParaRPr>
          </a:p>
          <a:p>
            <a:pPr>
              <a:lnSpc>
                <a:spcPct val="100000"/>
              </a:lnSpc>
              <a:spcBef>
                <a:spcPts val="0"/>
              </a:spcBef>
              <a:spcAft>
                <a:spcPts val="0"/>
              </a:spcAft>
            </a:pPr>
            <a:r>
              <a:rPr lang="en-US" sz="1800"/>
              <a:t>Ogletree, Deakins, Nash, Smoak &amp; Stewart, P.C.</a:t>
            </a:r>
            <a:endParaRPr lang="en-US" sz="1800" dirty="0"/>
          </a:p>
          <a:p>
            <a:pPr lvl="0">
              <a:lnSpc>
                <a:spcPct val="100000"/>
              </a:lnSpc>
              <a:spcBef>
                <a:spcPts val="0"/>
              </a:spcBef>
              <a:spcAft>
                <a:spcPts val="0"/>
              </a:spcAft>
            </a:pPr>
            <a:r>
              <a:rPr lang="fr-FR" sz="1800">
                <a:solidFill>
                  <a:prstClr val="white"/>
                </a:solidFill>
              </a:rPr>
              <a:t>400 Capitol Mall, Suite 2800 | Sacramento, CA 95814</a:t>
            </a:r>
            <a:endParaRPr lang="fr-FR" sz="1800" dirty="0">
              <a:solidFill>
                <a:prstClr val="white"/>
              </a:solidFill>
            </a:endParaRPr>
          </a:p>
          <a:p>
            <a:pPr lvl="0">
              <a:lnSpc>
                <a:spcPct val="100000"/>
              </a:lnSpc>
              <a:spcBef>
                <a:spcPts val="0"/>
              </a:spcBef>
              <a:spcAft>
                <a:spcPts val="0"/>
              </a:spcAft>
            </a:pPr>
            <a:r>
              <a:rPr lang="fr-FR" sz="1800">
                <a:solidFill>
                  <a:prstClr val="white"/>
                </a:solidFill>
              </a:rPr>
              <a:t>karen.tynan@ogletree.com | Phone</a:t>
            </a:r>
            <a:r>
              <a:rPr lang="en-US" sz="1800">
                <a:solidFill>
                  <a:prstClr val="white"/>
                </a:solidFill>
              </a:rPr>
              <a:t>: 707.508.8476 </a:t>
            </a:r>
            <a:endParaRPr lang="en-US" sz="1800" dirty="0">
              <a:solidFill>
                <a:prstClr val="white"/>
              </a:solidFill>
            </a:endParaRPr>
          </a:p>
          <a:p>
            <a:pPr lvl="0">
              <a:lnSpc>
                <a:spcPct val="100000"/>
              </a:lnSpc>
              <a:spcBef>
                <a:spcPts val="0"/>
              </a:spcBef>
              <a:spcAft>
                <a:spcPts val="0"/>
              </a:spcAft>
            </a:pPr>
            <a:endParaRPr lang="en-US" sz="1100" dirty="0">
              <a:solidFill>
                <a:prstClr val="white"/>
              </a:solidFill>
            </a:endParaRPr>
          </a:p>
          <a:p>
            <a:pPr>
              <a:lnSpc>
                <a:spcPct val="100000"/>
              </a:lnSpc>
              <a:spcBef>
                <a:spcPts val="0"/>
              </a:spcBef>
              <a:spcAft>
                <a:spcPts val="0"/>
              </a:spcAft>
            </a:pPr>
            <a:endParaRPr lang="en-US" sz="1100" dirty="0"/>
          </a:p>
          <a:p>
            <a:pPr lvl="0">
              <a:lnSpc>
                <a:spcPct val="100000"/>
              </a:lnSpc>
              <a:spcBef>
                <a:spcPts val="0"/>
              </a:spcBef>
              <a:spcAft>
                <a:spcPts val="0"/>
              </a:spcAft>
            </a:pPr>
            <a:endParaRPr lang="en-US" sz="1100" dirty="0">
              <a:solidFill>
                <a:prstClr val="white"/>
              </a:solidFill>
            </a:endParaRPr>
          </a:p>
        </p:txBody>
      </p:sp>
    </p:spTree>
    <p:extLst>
      <p:ext uri="{BB962C8B-B14F-4D97-AF65-F5344CB8AC3E}">
        <p14:creationId xmlns:p14="http://schemas.microsoft.com/office/powerpoint/2010/main" val="38605220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little “heat” data for perspective ….</a:t>
            </a:r>
          </a:p>
        </p:txBody>
      </p:sp>
    </p:spTree>
    <p:extLst>
      <p:ext uri="{BB962C8B-B14F-4D97-AF65-F5344CB8AC3E}">
        <p14:creationId xmlns:p14="http://schemas.microsoft.com/office/powerpoint/2010/main" val="27833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4244" y="361396"/>
            <a:ext cx="11223625" cy="1016000"/>
          </a:xfrm>
        </p:spPr>
        <p:txBody>
          <a:bodyPr/>
          <a:lstStyle/>
          <a:p>
            <a:r>
              <a:rPr lang="en-US" dirty="0"/>
              <a:t>Trends 2012-2022 - California</a:t>
            </a:r>
          </a:p>
        </p:txBody>
      </p:sp>
      <p:sp>
        <p:nvSpPr>
          <p:cNvPr id="8" name="TextBox 7"/>
          <p:cNvSpPr txBox="1"/>
          <p:nvPr/>
        </p:nvSpPr>
        <p:spPr>
          <a:xfrm>
            <a:off x="711200" y="939325"/>
            <a:ext cx="10622280" cy="584775"/>
          </a:xfrm>
          <a:prstGeom prst="rect">
            <a:avLst/>
          </a:prstGeom>
          <a:noFill/>
        </p:spPr>
        <p:txBody>
          <a:bodyPr wrap="square" rtlCol="0">
            <a:spAutoFit/>
          </a:bodyPr>
          <a:lstStyle/>
          <a:p>
            <a:pPr algn="ctr"/>
            <a:r>
              <a:rPr lang="en-US" sz="3200">
                <a:latin typeface="Calibri" panose="020F0502020204030204" pitchFamily="34" charset="0"/>
                <a:cs typeface="Calibri" panose="020F0502020204030204" pitchFamily="34" charset="0"/>
              </a:rPr>
              <a:t>Top 10 Standards by No. Citations</a:t>
            </a:r>
            <a:endParaRPr lang="en-US" sz="3200"/>
          </a:p>
        </p:txBody>
      </p:sp>
      <p:pic>
        <p:nvPicPr>
          <p:cNvPr id="7" name="Picture 6"/>
          <p:cNvPicPr>
            <a:picLocks noChangeAspect="1"/>
          </p:cNvPicPr>
          <p:nvPr/>
        </p:nvPicPr>
        <p:blipFill>
          <a:blip r:embed="rId3"/>
          <a:stretch>
            <a:fillRect/>
          </a:stretch>
        </p:blipFill>
        <p:spPr>
          <a:xfrm>
            <a:off x="711200" y="1524100"/>
            <a:ext cx="10622280" cy="4614307"/>
          </a:xfrm>
          <a:prstGeom prst="rect">
            <a:avLst/>
          </a:prstGeom>
          <a:ln>
            <a:noFill/>
          </a:ln>
          <a:effectLst>
            <a:outerShdw blurRad="292100" dist="139700" dir="2700000" algn="tl" rotWithShape="0">
              <a:srgbClr val="333333">
                <a:alpha val="65000"/>
              </a:srgbClr>
            </a:outerShdw>
          </a:effectLst>
        </p:spPr>
      </p:pic>
      <p:sp>
        <p:nvSpPr>
          <p:cNvPr id="9" name="Right Arrow 8"/>
          <p:cNvSpPr/>
          <p:nvPr/>
        </p:nvSpPr>
        <p:spPr>
          <a:xfrm>
            <a:off x="464949" y="1968208"/>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ight Arrow 9"/>
          <p:cNvSpPr/>
          <p:nvPr/>
        </p:nvSpPr>
        <p:spPr>
          <a:xfrm>
            <a:off x="174639" y="3175431"/>
            <a:ext cx="612330"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2432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1200" y="1003301"/>
            <a:ext cx="10622280" cy="584775"/>
          </a:xfrm>
          <a:prstGeom prst="rect">
            <a:avLst/>
          </a:prstGeom>
          <a:noFill/>
        </p:spPr>
        <p:txBody>
          <a:bodyPr wrap="square" rtlCol="0">
            <a:spAutoFit/>
          </a:bodyPr>
          <a:lstStyle/>
          <a:p>
            <a:pPr algn="ctr"/>
            <a:r>
              <a:rPr lang="en-US" sz="3200">
                <a:latin typeface="Calibri" panose="020F0502020204030204" pitchFamily="34" charset="0"/>
                <a:cs typeface="Calibri" panose="020F0502020204030204" pitchFamily="34" charset="0"/>
              </a:rPr>
              <a:t>Construction Industries Top Standards</a:t>
            </a:r>
            <a:endParaRPr lang="en-US" sz="3200"/>
          </a:p>
        </p:txBody>
      </p:sp>
      <p:pic>
        <p:nvPicPr>
          <p:cNvPr id="3" name="Picture 2"/>
          <p:cNvPicPr>
            <a:picLocks noChangeAspect="1"/>
          </p:cNvPicPr>
          <p:nvPr/>
        </p:nvPicPr>
        <p:blipFill>
          <a:blip r:embed="rId3"/>
          <a:stretch>
            <a:fillRect/>
          </a:stretch>
        </p:blipFill>
        <p:spPr>
          <a:xfrm>
            <a:off x="711200" y="1797896"/>
            <a:ext cx="10622280" cy="4088467"/>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1410345" y="1797896"/>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ight Arrow 6"/>
          <p:cNvSpPr/>
          <p:nvPr/>
        </p:nvSpPr>
        <p:spPr>
          <a:xfrm>
            <a:off x="73755" y="2851610"/>
            <a:ext cx="637445"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ight Arrow 8"/>
          <p:cNvSpPr/>
          <p:nvPr/>
        </p:nvSpPr>
        <p:spPr>
          <a:xfrm>
            <a:off x="392477" y="5140355"/>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FE53355-C33E-8AE2-5B5F-D39289AAC795}"/>
              </a:ext>
            </a:extLst>
          </p:cNvPr>
          <p:cNvSpPr>
            <a:spLocks noGrp="1"/>
          </p:cNvSpPr>
          <p:nvPr>
            <p:ph type="title"/>
          </p:nvPr>
        </p:nvSpPr>
        <p:spPr>
          <a:xfrm>
            <a:off x="392477" y="365125"/>
            <a:ext cx="10675937" cy="1014413"/>
          </a:xfrm>
        </p:spPr>
        <p:txBody>
          <a:bodyPr/>
          <a:lstStyle/>
          <a:p>
            <a:r>
              <a:rPr lang="en-US" dirty="0"/>
              <a:t>Trends 2012-2022 - California</a:t>
            </a:r>
          </a:p>
        </p:txBody>
      </p:sp>
    </p:spTree>
    <p:extLst>
      <p:ext uri="{BB962C8B-B14F-4D97-AF65-F5344CB8AC3E}">
        <p14:creationId xmlns:p14="http://schemas.microsoft.com/office/powerpoint/2010/main" val="37690544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7566" y="990601"/>
            <a:ext cx="11975507" cy="584775"/>
          </a:xfrm>
          <a:prstGeom prst="rect">
            <a:avLst/>
          </a:prstGeom>
          <a:noFill/>
        </p:spPr>
        <p:txBody>
          <a:bodyPr wrap="square" rtlCol="0">
            <a:spAutoFit/>
          </a:bodyPr>
          <a:lstStyle/>
          <a:p>
            <a:pPr algn="ctr"/>
            <a:r>
              <a:rPr lang="en-US" sz="3200">
                <a:latin typeface="Calibri" panose="020F0502020204030204" pitchFamily="34" charset="0"/>
                <a:cs typeface="Calibri" panose="020F0502020204030204" pitchFamily="34" charset="0"/>
              </a:rPr>
              <a:t>By </a:t>
            </a:r>
            <a:r>
              <a:rPr lang="en-US" sz="3200" dirty="0">
                <a:latin typeface="Calibri" panose="020F0502020204030204" pitchFamily="34" charset="0"/>
                <a:cs typeface="Calibri" panose="020F0502020204030204" pitchFamily="34" charset="0"/>
              </a:rPr>
              <a:t>July</a:t>
            </a:r>
            <a:r>
              <a:rPr lang="en-US" sz="3200">
                <a:latin typeface="Calibri" panose="020F0502020204030204" pitchFamily="34" charset="0"/>
                <a:cs typeface="Calibri" panose="020F0502020204030204" pitchFamily="34" charset="0"/>
              </a:rPr>
              <a:t> for “heat” Events</a:t>
            </a:r>
            <a:endParaRPr lang="en-US" sz="2400"/>
          </a:p>
        </p:txBody>
      </p:sp>
      <p:sp>
        <p:nvSpPr>
          <p:cNvPr id="8" name="Title 1"/>
          <p:cNvSpPr>
            <a:spLocks noGrp="1"/>
          </p:cNvSpPr>
          <p:nvPr>
            <p:ph type="title" idx="4294967295"/>
          </p:nvPr>
        </p:nvSpPr>
        <p:spPr>
          <a:xfrm>
            <a:off x="419100" y="390072"/>
            <a:ext cx="11772900" cy="1143000"/>
          </a:xfrm>
        </p:spPr>
        <p:txBody>
          <a:bodyPr>
            <a:normAutofit/>
          </a:bodyPr>
          <a:lstStyle/>
          <a:p>
            <a:r>
              <a:rPr lang="en-US" dirty="0"/>
              <a:t>OSHA Data - Accidents</a:t>
            </a:r>
          </a:p>
        </p:txBody>
      </p:sp>
      <p:pic>
        <p:nvPicPr>
          <p:cNvPr id="2" name="Picture 1"/>
          <p:cNvPicPr>
            <a:picLocks noChangeAspect="1"/>
          </p:cNvPicPr>
          <p:nvPr/>
        </p:nvPicPr>
        <p:blipFill>
          <a:blip r:embed="rId3"/>
          <a:stretch>
            <a:fillRect/>
          </a:stretch>
        </p:blipFill>
        <p:spPr>
          <a:xfrm>
            <a:off x="1553022" y="1575376"/>
            <a:ext cx="9085955" cy="4467784"/>
          </a:xfrm>
          <a:prstGeom prst="rect">
            <a:avLst/>
          </a:prstGeom>
        </p:spPr>
      </p:pic>
    </p:spTree>
    <p:extLst>
      <p:ext uri="{BB962C8B-B14F-4D97-AF65-F5344CB8AC3E}">
        <p14:creationId xmlns:p14="http://schemas.microsoft.com/office/powerpoint/2010/main" val="416658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p:nvPr/>
        </p:nvSpPr>
        <p:spPr>
          <a:xfrm>
            <a:off x="253218" y="69669"/>
            <a:ext cx="11100582" cy="2734491"/>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a:lstStyle>
          <a:p>
            <a:pPr algn="ctr"/>
            <a:r>
              <a:rPr lang="en-US" dirty="0">
                <a:solidFill>
                  <a:schemeClr val="tx1"/>
                </a:solidFill>
              </a:rPr>
              <a:t>Indoor Heat Illness Standard</a:t>
            </a:r>
          </a:p>
          <a:p>
            <a:pPr algn="ctr"/>
            <a:r>
              <a:rPr lang="en-US" dirty="0">
                <a:solidFill>
                  <a:schemeClr val="tx1"/>
                </a:solidFill>
              </a:rPr>
              <a:t> CCR Title 8, Section 3396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27590" y="2406446"/>
            <a:ext cx="7736819" cy="329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0028"/>
      </p:ext>
    </p:extLst>
  </p:cSld>
  <p:clrMapOvr>
    <a:masterClrMapping/>
  </p:clrMapOvr>
  <p:transition/>
</p:sld>
</file>

<file path=ppt/theme/theme1.xml><?xml version="1.0" encoding="utf-8"?>
<a:theme xmlns:a="http://schemas.openxmlformats.org/drawingml/2006/main" name="CP Master Layout">
  <a:themeElements>
    <a:clrScheme name="CopperPoint">
      <a:dk1>
        <a:sysClr val="windowText" lastClr="000000"/>
      </a:dk1>
      <a:lt1>
        <a:sysClr val="window" lastClr="FFFFFF"/>
      </a:lt1>
      <a:dk2>
        <a:srgbClr val="231F20"/>
      </a:dk2>
      <a:lt2>
        <a:srgbClr val="B2B2B2"/>
      </a:lt2>
      <a:accent1>
        <a:srgbClr val="CC6C4D"/>
      </a:accent1>
      <a:accent2>
        <a:srgbClr val="117A7A"/>
      </a:accent2>
      <a:accent3>
        <a:srgbClr val="DFA46E"/>
      </a:accent3>
      <a:accent4>
        <a:srgbClr val="5EBFBA"/>
      </a:accent4>
      <a:accent5>
        <a:srgbClr val="6F635A"/>
      </a:accent5>
      <a:accent6>
        <a:srgbClr val="B2B2B2"/>
      </a:accent6>
      <a:hlink>
        <a:srgbClr val="0563C1"/>
      </a:hlink>
      <a:folHlink>
        <a:srgbClr val="954F72"/>
      </a:folHlink>
    </a:clrScheme>
    <a:fontScheme name="CopperPoint">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ne Third White">
  <a:themeElements>
    <a:clrScheme name="CopperPoint">
      <a:dk1>
        <a:sysClr val="windowText" lastClr="000000"/>
      </a:dk1>
      <a:lt1>
        <a:sysClr val="window" lastClr="FFFFFF"/>
      </a:lt1>
      <a:dk2>
        <a:srgbClr val="231F20"/>
      </a:dk2>
      <a:lt2>
        <a:srgbClr val="B2B2B2"/>
      </a:lt2>
      <a:accent1>
        <a:srgbClr val="CC6C4D"/>
      </a:accent1>
      <a:accent2>
        <a:srgbClr val="117A7A"/>
      </a:accent2>
      <a:accent3>
        <a:srgbClr val="DFA46E"/>
      </a:accent3>
      <a:accent4>
        <a:srgbClr val="5EBFBA"/>
      </a:accent4>
      <a:accent5>
        <a:srgbClr val="6F635A"/>
      </a:accent5>
      <a:accent6>
        <a:srgbClr val="B2B2B2"/>
      </a:accent6>
      <a:hlink>
        <a:srgbClr val="0563C1"/>
      </a:hlink>
      <a:folHlink>
        <a:srgbClr val="954F72"/>
      </a:folHlink>
    </a:clrScheme>
    <a:fontScheme name="CopperPoint">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wo-Thirds White">
  <a:themeElements>
    <a:clrScheme name="CopperPoint">
      <a:dk1>
        <a:sysClr val="windowText" lastClr="000000"/>
      </a:dk1>
      <a:lt1>
        <a:sysClr val="window" lastClr="FFFFFF"/>
      </a:lt1>
      <a:dk2>
        <a:srgbClr val="231F20"/>
      </a:dk2>
      <a:lt2>
        <a:srgbClr val="B2B2B2"/>
      </a:lt2>
      <a:accent1>
        <a:srgbClr val="CC6C4D"/>
      </a:accent1>
      <a:accent2>
        <a:srgbClr val="117A7A"/>
      </a:accent2>
      <a:accent3>
        <a:srgbClr val="DFA46E"/>
      </a:accent3>
      <a:accent4>
        <a:srgbClr val="5EBFBA"/>
      </a:accent4>
      <a:accent5>
        <a:srgbClr val="6F635A"/>
      </a:accent5>
      <a:accent6>
        <a:srgbClr val="B2B2B2"/>
      </a:accent6>
      <a:hlink>
        <a:srgbClr val="0563C1"/>
      </a:hlink>
      <a:folHlink>
        <a:srgbClr val="954F72"/>
      </a:folHlink>
    </a:clrScheme>
    <a:fontScheme name="CopperPoint">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F9BECD3A0EC4B8C81797633A5F270" ma:contentTypeVersion="32" ma:contentTypeDescription="Create a new document." ma:contentTypeScope="" ma:versionID="28c69a4274fdff3567ca28704c537b86">
  <xsd:schema xmlns:xsd="http://www.w3.org/2001/XMLSchema" xmlns:xs="http://www.w3.org/2001/XMLSchema" xmlns:p="http://schemas.microsoft.com/office/2006/metadata/properties" xmlns:ns2="71619250-4f9a-4691-90ec-e37dff7bf561" xmlns:ns3="92763b27-cd12-4d4f-8852-0183e87c1fde" targetNamespace="http://schemas.microsoft.com/office/2006/metadata/properties" ma:root="true" ma:fieldsID="1580d535e43d939027bb15f30c81bb52" ns2:_="" ns3:_="">
    <xsd:import namespace="71619250-4f9a-4691-90ec-e37dff7bf561"/>
    <xsd:import namespace="92763b27-cd12-4d4f-8852-0183e87c1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Comments" minOccurs="0"/>
                <xsd:element ref="ns2:Thumbnail" minOccurs="0"/>
                <xsd:element ref="ns2:Region" minOccurs="0"/>
                <xsd:element ref="ns2:Quarter" minOccurs="0"/>
                <xsd:element ref="ns2:DocType" minOccurs="0"/>
                <xsd:element ref="ns2:LatestUpdate" minOccurs="0"/>
                <xsd:element ref="ns2:Order0" minOccurs="0"/>
                <xsd:element ref="ns2:lcf76f155ced4ddcb4097134ff3c332f" minOccurs="0"/>
                <xsd:element ref="ns3:TaxCatchAll" minOccurs="0"/>
                <xsd:element ref="ns2:FriendlyName" minOccurs="0"/>
                <xsd:element ref="ns2:thumbnail0" minOccurs="0"/>
                <xsd:element ref="ns2:PremSize" minOccurs="0"/>
                <xsd:element ref="ns2:MediaLengthInSeconds" minOccurs="0"/>
                <xsd:element ref="ns2:Audience" minOccurs="0"/>
                <xsd:element ref="ns2:Topic" minOccurs="0"/>
                <xsd:element ref="ns2:Featur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19250-4f9a-4691-90ec-e37dff7bf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mments" ma:index="18" nillable="true" ma:displayName="Comments" ma:internalName="Comments">
      <xsd:simpleType>
        <xsd:restriction base="dms:Text">
          <xsd:maxLength value="255"/>
        </xsd:restriction>
      </xsd:simpleType>
    </xsd:element>
    <xsd:element name="Thumbnail" ma:index="19" nillable="true" ma:displayName="Thumbnail" ma:format="Thumbnail" ma:internalName="Thumbnail">
      <xsd:simpleType>
        <xsd:restriction base="dms:Unknown"/>
      </xsd:simpleType>
    </xsd:element>
    <xsd:element name="Region" ma:index="20" nillable="true" ma:displayName="Region" ma:format="Dropdown" ma:internalName="Region">
      <xsd:complexType>
        <xsd:complexContent>
          <xsd:extension base="dms:MultiChoice">
            <xsd:sequence>
              <xsd:element name="Value" maxOccurs="unbounded" minOccurs="0" nillable="true">
                <xsd:simpleType>
                  <xsd:restriction base="dms:Choice">
                    <xsd:enumeration value="SW"/>
                    <xsd:enumeration value="CA"/>
                    <xsd:enumeration value="AK/PNW"/>
                    <xsd:enumeration value="Enterprise"/>
                  </xsd:restriction>
                </xsd:simpleType>
              </xsd:element>
            </xsd:sequence>
          </xsd:extension>
        </xsd:complexContent>
      </xsd:complexType>
    </xsd:element>
    <xsd:element name="Quarter" ma:index="21" nillable="true" ma:displayName="Quarter" ma:format="Dropdown" ma:internalName="Quarter">
      <xsd:simpleType>
        <xsd:restriction base="dms:Choice">
          <xsd:enumeration value="Q1 - 2021"/>
          <xsd:enumeration value="Q2 - 2021"/>
          <xsd:enumeration value="Q3 - 2021"/>
          <xsd:enumeration value="Q4 - 2021"/>
          <xsd:enumeration value="Q1 - 2022"/>
          <xsd:enumeration value="Q2 - 2022"/>
          <xsd:enumeration value="Q3 - 2022"/>
          <xsd:enumeration value="Q4 - 2022"/>
          <xsd:enumeration value="Archive"/>
          <xsd:enumeration value="Q1 - 2023"/>
          <xsd:enumeration value="Q2 - 2023"/>
          <xsd:enumeration value="Q3 - 2023"/>
          <xsd:enumeration value="Q4 - 2023"/>
        </xsd:restriction>
      </xsd:simpleType>
    </xsd:element>
    <xsd:element name="DocType" ma:index="22" nillable="true" ma:displayName="Doc Type" ma:format="Dropdown" ma:internalName="DocType">
      <xsd:simpleType>
        <xsd:restriction base="dms:Choice">
          <xsd:enumeration value="Appetite"/>
          <xsd:enumeration value="Success"/>
        </xsd:restriction>
      </xsd:simpleType>
    </xsd:element>
    <xsd:element name="LatestUpdate" ma:index="23" nillable="true" ma:displayName="Latest Update" ma:format="Dropdown" ma:internalName="LatestUpdate">
      <xsd:simpleType>
        <xsd:restriction base="dms:Text">
          <xsd:maxLength value="255"/>
        </xsd:restriction>
      </xsd:simpleType>
    </xsd:element>
    <xsd:element name="Order0" ma:index="24" nillable="true" ma:displayName="Order" ma:decimals="0" ma:format="Dropdown" ma:internalName="Order0" ma:percentage="FALSE">
      <xsd:simpleType>
        <xsd:restriction base="dms:Number"/>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52077b4-5f58-4c72-9c5d-d1d7ecfca3d3" ma:termSetId="09814cd3-568e-fe90-9814-8d621ff8fb84" ma:anchorId="fba54fb3-c3e1-fe81-a776-ca4b69148c4d" ma:open="true" ma:isKeyword="false">
      <xsd:complexType>
        <xsd:sequence>
          <xsd:element ref="pc:Terms" minOccurs="0" maxOccurs="1"/>
        </xsd:sequence>
      </xsd:complexType>
    </xsd:element>
    <xsd:element name="FriendlyName" ma:index="28" nillable="true" ma:displayName="File Name" ma:format="Dropdown" ma:internalName="FriendlyName">
      <xsd:simpleType>
        <xsd:restriction base="dms:Text">
          <xsd:maxLength value="255"/>
        </xsd:restriction>
      </xsd:simpleType>
    </xsd:element>
    <xsd:element name="thumbnail0" ma:index="29" nillable="true" ma:displayName="thumbnail" ma:format="Thumbnail" ma:internalName="thumbnail0">
      <xsd:simpleType>
        <xsd:restriction base="dms:Unknown"/>
      </xsd:simpleType>
    </xsd:element>
    <xsd:element name="PremSize" ma:index="30" nillable="true" ma:displayName="Prem Size" ma:format="Dropdown" ma:internalName="PremSize">
      <xsd:simpleType>
        <xsd:restriction base="dms:Text">
          <xsd:maxLength value="255"/>
        </xsd:restriction>
      </xsd:simpleType>
    </xsd:element>
    <xsd:element name="MediaLengthInSeconds" ma:index="31" nillable="true" ma:displayName="MediaLengthInSeconds" ma:hidden="true" ma:internalName="MediaLengthInSeconds" ma:readOnly="true">
      <xsd:simpleType>
        <xsd:restriction base="dms:Unknown"/>
      </xsd:simpleType>
    </xsd:element>
    <xsd:element name="Audience" ma:index="32" nillable="true" ma:displayName="Audience" ma:format="Dropdown" ma:internalName="Audience">
      <xsd:complexType>
        <xsd:complexContent>
          <xsd:extension base="dms:MultiChoice">
            <xsd:sequence>
              <xsd:element name="Value" maxOccurs="unbounded" minOccurs="0" nillable="true">
                <xsd:simpleType>
                  <xsd:restriction base="dms:Choice">
                    <xsd:enumeration value="Agents"/>
                    <xsd:enumeration value="Policyholders"/>
                    <xsd:enumeration value="Internal Only"/>
                  </xsd:restriction>
                </xsd:simpleType>
              </xsd:element>
            </xsd:sequence>
          </xsd:extension>
        </xsd:complexContent>
      </xsd:complexType>
    </xsd:element>
    <xsd:element name="Topic" ma:index="33" nillable="true" ma:displayName="Topic" ma:format="Dropdown" ma:internalName="Topic">
      <xsd:simpleType>
        <xsd:restriction base="dms:Choice">
          <xsd:enumeration value="24/7 Helpline"/>
          <xsd:enumeration value="About"/>
          <xsd:enumeration value="Agriculture"/>
          <xsd:enumeration value="Annual Report"/>
          <xsd:enumeration value="Appetite"/>
          <xsd:enumeration value="Auto/Fleet"/>
          <xsd:enumeration value="Cannabis"/>
          <xsd:enumeration value="Claims/Claims Kit"/>
          <xsd:enumeration value="Commercial P&amp;C"/>
          <xsd:enumeration value="Community"/>
          <xsd:enumeration value="Construction"/>
          <xsd:enumeration value="CopperPay"/>
          <xsd:enumeration value="Cyber"/>
          <xsd:enumeration value="Doing Business"/>
          <xsd:enumeration value="Education"/>
          <xsd:enumeration value="Employee Resources"/>
          <xsd:enumeration value="Hospitality"/>
          <xsd:enumeration value="Large Accounts"/>
          <xsd:enumeration value="Loss Control"/>
          <xsd:enumeration value="Manufacturing"/>
          <xsd:enumeration value="Middle Market"/>
          <xsd:enumeration value="Point of Sale"/>
          <xsd:enumeration value="Policyholder Resources"/>
          <xsd:enumeration value="Portal"/>
          <xsd:enumeration value="Premium Audit"/>
          <xsd:enumeration value="Premium Billing"/>
          <xsd:enumeration value="Recent Successes"/>
          <xsd:enumeration value="Choice 29"/>
          <xsd:enumeration value="Restaurant"/>
          <xsd:enumeration value="Risk Management"/>
          <xsd:enumeration value="Self Storage"/>
          <xsd:enumeration value="Small Business"/>
          <xsd:enumeration value="Supplemental"/>
          <xsd:enumeration value="Templates"/>
          <xsd:enumeration value="Umbrella"/>
          <xsd:enumeration value="Verticals"/>
          <xsd:enumeration value="Webinars"/>
          <xsd:enumeration value="Workers' Compensation"/>
          <xsd:enumeration value="Zoom Background"/>
          <xsd:enumeration value="IT"/>
          <xsd:enumeration value="Fraud"/>
          <xsd:enumeration value="Internal Only"/>
          <xsd:enumeration value="Agent"/>
          <xsd:enumeration value="Zywave"/>
          <xsd:enumeration value="Winter Resources"/>
          <xsd:enumeration value="OSHA"/>
          <xsd:enumeration value="Fire Safety"/>
          <xsd:enumeration value="General Safety"/>
          <xsd:enumeration value="Risk Management Services"/>
          <xsd:enumeration value="Underwriting"/>
          <xsd:enumeration value="STP"/>
          <xsd:enumeration value="Successes"/>
          <xsd:enumeration value="Retail"/>
          <xsd:enumeration value="Healthcare"/>
          <xsd:enumeration value="Refuse and Recycling"/>
        </xsd:restriction>
      </xsd:simpleType>
    </xsd:element>
    <xsd:element name="Feature" ma:index="34" nillable="true" ma:displayName="Feature" ma:default="0" ma:format="Dropdown" ma:internalName="Feature">
      <xsd:simpleType>
        <xsd:restriction base="dms:Boolea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763b27-cd12-4d4f-8852-0183e87c1f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31c81d2-5741-4a04-aa61-8e7b2e156231}" ma:internalName="TaxCatchAll" ma:showField="CatchAllData" ma:web="92763b27-cd12-4d4f-8852-0183e87c1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619250-4f9a-4691-90ec-e37dff7bf561">
      <Terms xmlns="http://schemas.microsoft.com/office/infopath/2007/PartnerControls"/>
    </lcf76f155ced4ddcb4097134ff3c332f>
    <Comments xmlns="71619250-4f9a-4691-90ec-e37dff7bf561" xsi:nil="true"/>
    <DocType xmlns="71619250-4f9a-4691-90ec-e37dff7bf561" xsi:nil="true"/>
    <Audience xmlns="71619250-4f9a-4691-90ec-e37dff7bf561" xsi:nil="true"/>
    <Thumbnail xmlns="71619250-4f9a-4691-90ec-e37dff7bf561" xsi:nil="true"/>
    <LatestUpdate xmlns="71619250-4f9a-4691-90ec-e37dff7bf561" xsi:nil="true"/>
    <Order0 xmlns="71619250-4f9a-4691-90ec-e37dff7bf561" xsi:nil="true"/>
    <PremSize xmlns="71619250-4f9a-4691-90ec-e37dff7bf561" xsi:nil="true"/>
    <Region xmlns="71619250-4f9a-4691-90ec-e37dff7bf561" xsi:nil="true"/>
    <FriendlyName xmlns="71619250-4f9a-4691-90ec-e37dff7bf561" xsi:nil="true"/>
    <thumbnail0 xmlns="71619250-4f9a-4691-90ec-e37dff7bf561" xsi:nil="true"/>
    <Topic xmlns="71619250-4f9a-4691-90ec-e37dff7bf561" xsi:nil="true"/>
    <Quarter xmlns="71619250-4f9a-4691-90ec-e37dff7bf561" xsi:nil="true"/>
    <Feature xmlns="71619250-4f9a-4691-90ec-e37dff7bf561">false</Feature>
    <TaxCatchAll xmlns="92763b27-cd12-4d4f-8852-0183e87c1fde" xsi:nil="true"/>
  </documentManagement>
</p:properties>
</file>

<file path=customXml/itemProps1.xml><?xml version="1.0" encoding="utf-8"?>
<ds:datastoreItem xmlns:ds="http://schemas.openxmlformats.org/officeDocument/2006/customXml" ds:itemID="{08505AA7-8697-48F6-8E61-2B83C9920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19250-4f9a-4691-90ec-e37dff7bf561"/>
    <ds:schemaRef ds:uri="92763b27-cd12-4d4f-8852-0183e87c1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4DEF72-B440-40E7-BC61-17F2E496DFCA}">
  <ds:schemaRefs>
    <ds:schemaRef ds:uri="http://schemas.microsoft.com/sharepoint/v3/contenttype/forms"/>
  </ds:schemaRefs>
</ds:datastoreItem>
</file>

<file path=customXml/itemProps3.xml><?xml version="1.0" encoding="utf-8"?>
<ds:datastoreItem xmlns:ds="http://schemas.openxmlformats.org/officeDocument/2006/customXml" ds:itemID="{6D29699E-419E-4D65-97C1-4C91B107A7C0}">
  <ds:schemaRefs>
    <ds:schemaRef ds:uri="92763b27-cd12-4d4f-8852-0183e87c1fde"/>
    <ds:schemaRef ds:uri="http://schemas.microsoft.com/office/2006/documentManagement/types"/>
    <ds:schemaRef ds:uri="http://purl.org/dc/dcmitype/"/>
    <ds:schemaRef ds:uri="71619250-4f9a-4691-90ec-e37dff7bf56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4185</TotalTime>
  <Words>2832</Words>
  <Application>Microsoft Office PowerPoint</Application>
  <PresentationFormat>Widescreen</PresentationFormat>
  <Paragraphs>329</Paragraphs>
  <Slides>45</Slides>
  <Notes>43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Georgia Bold</vt:lpstr>
      <vt:lpstr>Gill Sans MT</vt:lpstr>
      <vt:lpstr>System Font Regular</vt:lpstr>
      <vt:lpstr>Wingdings</vt:lpstr>
      <vt:lpstr>CP Master Layout</vt:lpstr>
      <vt:lpstr>One Third White</vt:lpstr>
      <vt:lpstr>Two-Thirds White</vt:lpstr>
      <vt:lpstr>California’s New Indoor Heat Illness Prevention Regulation</vt:lpstr>
      <vt:lpstr>Speakers  </vt:lpstr>
      <vt:lpstr>PowerPoint Presentation</vt:lpstr>
      <vt:lpstr>AGENDA</vt:lpstr>
      <vt:lpstr>A little “heat” data for perspective ….</vt:lpstr>
      <vt:lpstr>Trends 2012-2022 - California</vt:lpstr>
      <vt:lpstr>Trends 2012-2022 - California</vt:lpstr>
      <vt:lpstr>OSHA Data - Accidents</vt:lpstr>
      <vt:lpstr>PowerPoint Presentation</vt:lpstr>
      <vt:lpstr>Timeline for California Employers</vt:lpstr>
      <vt:lpstr>Cal/OSHA and IIPP</vt:lpstr>
      <vt:lpstr>PowerPoint Presentation</vt:lpstr>
      <vt:lpstr>Written Heat Illness Prevention Plan</vt:lpstr>
      <vt:lpstr>California Indoor Heat Illness</vt:lpstr>
      <vt:lpstr>California Indoor Heat Illness (cont’d)</vt:lpstr>
      <vt:lpstr>California Indoor Heat Illness (cont’d)</vt:lpstr>
      <vt:lpstr>Monitor the Weather </vt:lpstr>
      <vt:lpstr>Access to Water</vt:lpstr>
      <vt:lpstr>Access to Water</vt:lpstr>
      <vt:lpstr>SCENARIO #1</vt:lpstr>
      <vt:lpstr>Indoor Cool-Down Areas</vt:lpstr>
      <vt:lpstr>Preventative Cool-Down Rest </vt:lpstr>
      <vt:lpstr>Assessment and Control Measures</vt:lpstr>
      <vt:lpstr>Assessment and Control Measures (Indoor)</vt:lpstr>
      <vt:lpstr>Assessment and Control Measures</vt:lpstr>
      <vt:lpstr>Assessment and Control Measures</vt:lpstr>
      <vt:lpstr>Assessment and Control Measures</vt:lpstr>
      <vt:lpstr>Emergency Response Procedures</vt:lpstr>
      <vt:lpstr>Acclimatization </vt:lpstr>
      <vt:lpstr>Acclimatization</vt:lpstr>
      <vt:lpstr>Training</vt:lpstr>
      <vt:lpstr>Additional Supervisor Training</vt:lpstr>
      <vt:lpstr>Issue Spotting – Radiant Heat</vt:lpstr>
      <vt:lpstr>Issue Spotting – Radiant Heat</vt:lpstr>
      <vt:lpstr>Issue Spotting – Radiant Heat</vt:lpstr>
      <vt:lpstr>SCENARIO #2</vt:lpstr>
      <vt:lpstr>ARE YOU READY?</vt:lpstr>
      <vt:lpstr>What Will OSHA Do During a Heat-Related Inspection?</vt:lpstr>
      <vt:lpstr>PowerPoint Presentation</vt:lpstr>
      <vt:lpstr>Top Heat Illness CSHO Inspector Interview Questions</vt:lpstr>
      <vt:lpstr>Q &amp; A</vt:lpstr>
      <vt:lpstr>California Indoor Heat Illness Prevention</vt:lpstr>
      <vt:lpstr>Resources And Events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CopperPoint</dc:title>
  <dc:creator>Guy, Kathy</dc:creator>
  <cp:lastModifiedBy>Guy, Kathy</cp:lastModifiedBy>
  <cp:revision>32</cp:revision>
  <dcterms:created xsi:type="dcterms:W3CDTF">2021-08-27T15:16:37Z</dcterms:created>
  <dcterms:modified xsi:type="dcterms:W3CDTF">2024-07-23T22:11:03Z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0x010100F5DF9BECD3A0EC4B8C81797633A5F270</vt:lpwstr>
  </property>
  <property fmtid="{D5CDD505-2E9C-101B-9397-08002B2CF9AE}" pid="3" name="MediaServiceImageTags">
    <vt:lpwstr/>
  </property>
</Properties>
</file>